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Default Extension="mp4" ContentType="video/unknown"/>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66" r:id="rId5"/>
    <p:sldId id="272" r:id="rId6"/>
    <p:sldId id="273" r:id="rId7"/>
    <p:sldId id="274" r:id="rId8"/>
    <p:sldId id="279" r:id="rId9"/>
    <p:sldId id="275" r:id="rId10"/>
    <p:sldId id="276" r:id="rId11"/>
    <p:sldId id="277" r:id="rId12"/>
    <p:sldId id="278" r:id="rId13"/>
    <p:sldId id="269" r:id="rId14"/>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92" autoAdjust="0"/>
    <p:restoredTop sz="94274" autoAdjust="0"/>
  </p:normalViewPr>
  <p:slideViewPr>
    <p:cSldViewPr snapToGrid="0" showGuides="1">
      <p:cViewPr varScale="1">
        <p:scale>
          <a:sx n="108" d="100"/>
          <a:sy n="108" d="100"/>
        </p:scale>
        <p:origin x="-90" y="-144"/>
      </p:cViewPr>
      <p:guideLst>
        <p:guide orient="horz" pos="2160"/>
        <p:guide pos="3840"/>
      </p:guideLst>
    </p:cSldViewPr>
  </p:slideViewPr>
  <p:notesTextViewPr>
    <p:cViewPr>
      <p:scale>
        <a:sx n="1" d="1"/>
        <a:sy n="1" d="1"/>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06.01.2022</a:t>
            </a:fld>
            <a:endParaRPr lang="ru-RU"/>
          </a:p>
        </p:txBody>
      </p:sp>
      <p:sp>
        <p:nvSpPr>
          <p:cNvPr id="4" name="Footer Placeholder 3">
            <a:extLst>
              <a:ext uri="{FF2B5EF4-FFF2-40B4-BE49-F238E27FC236}">
                <a16:creationId xmlns=""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g>
</file>

<file path=ppt/media/image2.jpg>
</file>

<file path=ppt/media/image2.svg>
</file>

<file path=ppt/media/image3.png>
</file>

<file path=ppt/media/image4.png>
</file>

<file path=ppt/media/image5.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06.01.2022</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 xmlns:a16="http://schemas.microsoft.com/office/drawing/2014/main" id="{B091E01B-B80B-4194-AC2B-41043EC597D2}"/>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264C9CC-E38A-467A-8F1C-459375F5EDFF}"/>
              </a:ext>
            </a:extLst>
          </p:cNvPr>
          <p:cNvSpPr>
            <a:spLocks noGrp="1"/>
          </p:cNvSpPr>
          <p:nvPr>
            <p:ph type="title"/>
          </p:nvPr>
        </p:nvSpPr>
        <p:spPr>
          <a:xfrm>
            <a:off x="0" y="1457430"/>
            <a:ext cx="6232124" cy="1517356"/>
          </a:xfrm>
        </p:spPr>
        <p:txBody>
          <a:bodyPr/>
          <a:lstStyle/>
          <a:p>
            <a:r>
              <a:rPr lang="en-US"/>
              <a:t>      PHP</a:t>
            </a:r>
            <a:br>
              <a:rPr lang="en-US"/>
            </a:br>
            <a:r>
              <a:rPr lang="en-US"/>
              <a:t>ELEARNING</a:t>
            </a:r>
            <a:endParaRPr lang="ru-RU" dirty="0"/>
          </a:p>
        </p:txBody>
      </p:sp>
      <p:sp>
        <p:nvSpPr>
          <p:cNvPr id="6" name="Text Placeholder 5">
            <a:extLst>
              <a:ext uri="{FF2B5EF4-FFF2-40B4-BE49-F238E27FC236}">
                <a16:creationId xmlns="" xmlns:a16="http://schemas.microsoft.com/office/drawing/2014/main" id="{CDD6760C-D868-43F4-99FB-1B78C91F8FE1}"/>
              </a:ext>
            </a:extLst>
          </p:cNvPr>
          <p:cNvSpPr>
            <a:spLocks noGrp="1"/>
          </p:cNvSpPr>
          <p:nvPr>
            <p:ph type="body" sz="quarter" idx="13"/>
          </p:nvPr>
        </p:nvSpPr>
        <p:spPr>
          <a:xfrm>
            <a:off x="0" y="3426781"/>
            <a:ext cx="4429957" cy="1393794"/>
          </a:xfrm>
        </p:spPr>
        <p:txBody>
          <a:bodyPr>
            <a:normAutofit fontScale="92500"/>
          </a:bodyPr>
          <a:lstStyle/>
          <a:p>
            <a:r>
              <a:rPr lang="en-US" sz="1600" dirty="0" err="1"/>
              <a:t>Giáo</a:t>
            </a:r>
            <a:r>
              <a:rPr lang="en-US" sz="1600" dirty="0"/>
              <a:t> </a:t>
            </a:r>
            <a:r>
              <a:rPr lang="en-US" sz="1600" dirty="0" err="1"/>
              <a:t>viên</a:t>
            </a:r>
            <a:r>
              <a:rPr lang="en-US" sz="1600" dirty="0"/>
              <a:t> </a:t>
            </a:r>
            <a:r>
              <a:rPr lang="en-US" sz="1600" dirty="0" err="1"/>
              <a:t>hướng</a:t>
            </a:r>
            <a:r>
              <a:rPr lang="en-US" sz="1600" dirty="0"/>
              <a:t> </a:t>
            </a:r>
            <a:r>
              <a:rPr lang="en-US" sz="1600" dirty="0" err="1"/>
              <a:t>dẫn</a:t>
            </a:r>
            <a:r>
              <a:rPr lang="en-US" sz="1600" dirty="0"/>
              <a:t>: </a:t>
            </a:r>
            <a:r>
              <a:rPr lang="en-US" sz="1600" dirty="0" err="1"/>
              <a:t>Thầy</a:t>
            </a:r>
            <a:r>
              <a:rPr lang="en-US" sz="1600" dirty="0"/>
              <a:t> </a:t>
            </a:r>
            <a:r>
              <a:rPr lang="en-US" sz="1600" dirty="0" err="1" smtClean="0"/>
              <a:t>Trần</a:t>
            </a:r>
            <a:r>
              <a:rPr lang="en-US" sz="1600" dirty="0" smtClean="0"/>
              <a:t> Thanh </a:t>
            </a:r>
            <a:r>
              <a:rPr lang="en-US" sz="1600" dirty="0" err="1" smtClean="0"/>
              <a:t>Tuấn</a:t>
            </a:r>
            <a:endParaRPr lang="en-US" sz="1600" dirty="0"/>
          </a:p>
          <a:p>
            <a:r>
              <a:rPr lang="en-US" sz="1600" dirty="0" err="1"/>
              <a:t>Sinh</a:t>
            </a:r>
            <a:r>
              <a:rPr lang="en-US" sz="1600" dirty="0"/>
              <a:t> </a:t>
            </a:r>
            <a:r>
              <a:rPr lang="en-US" sz="1600" dirty="0" err="1"/>
              <a:t>Viên</a:t>
            </a:r>
            <a:r>
              <a:rPr lang="en-US" sz="1600" dirty="0"/>
              <a:t> </a:t>
            </a:r>
            <a:r>
              <a:rPr lang="en-US" sz="1600" dirty="0" err="1"/>
              <a:t>Thực</a:t>
            </a:r>
            <a:r>
              <a:rPr lang="en-US" sz="1600" dirty="0"/>
              <a:t> </a:t>
            </a:r>
            <a:r>
              <a:rPr lang="en-US" sz="1600" dirty="0" err="1"/>
              <a:t>Hiện</a:t>
            </a:r>
            <a:r>
              <a:rPr lang="en-US" sz="1600" dirty="0"/>
              <a:t>: </a:t>
            </a:r>
            <a:r>
              <a:rPr lang="en-US" sz="1600" dirty="0" err="1"/>
              <a:t>Lê</a:t>
            </a:r>
            <a:r>
              <a:rPr lang="en-US" sz="1600" dirty="0"/>
              <a:t> Anh </a:t>
            </a:r>
            <a:r>
              <a:rPr lang="en-US" sz="1600" dirty="0" err="1"/>
              <a:t>Kiệt</a:t>
            </a:r>
            <a:endParaRPr lang="en-US" sz="1600" dirty="0"/>
          </a:p>
          <a:p>
            <a:r>
              <a:rPr lang="en-US" sz="1600" dirty="0"/>
              <a:t>                                     </a:t>
            </a:r>
            <a:r>
              <a:rPr lang="en-US" sz="1600" dirty="0" err="1"/>
              <a:t>Nguyễn</a:t>
            </a:r>
            <a:r>
              <a:rPr lang="en-US" sz="1600" dirty="0"/>
              <a:t> </a:t>
            </a:r>
            <a:r>
              <a:rPr lang="en-US" sz="1600" dirty="0" err="1"/>
              <a:t>Văn</a:t>
            </a:r>
            <a:r>
              <a:rPr lang="en-US" sz="1600" dirty="0"/>
              <a:t> </a:t>
            </a:r>
            <a:r>
              <a:rPr lang="en-US" sz="1600" dirty="0" err="1"/>
              <a:t>Trường</a:t>
            </a:r>
            <a:endParaRPr lang="en-US" sz="1600" dirty="0"/>
          </a:p>
          <a:p>
            <a:r>
              <a:rPr lang="en-US" sz="1600" dirty="0"/>
              <a:t>                                     </a:t>
            </a:r>
            <a:r>
              <a:rPr lang="en-US" sz="1600" dirty="0" err="1"/>
              <a:t>Nguyễn</a:t>
            </a:r>
            <a:r>
              <a:rPr lang="en-US" sz="1600" dirty="0"/>
              <a:t> </a:t>
            </a:r>
            <a:r>
              <a:rPr lang="en-US" sz="1600" dirty="0" err="1"/>
              <a:t>Văn</a:t>
            </a:r>
            <a:r>
              <a:rPr lang="en-US" sz="1600" dirty="0"/>
              <a:t> Su Ren</a:t>
            </a:r>
          </a:p>
          <a:p>
            <a:endParaRPr lang="ru-RU" sz="1600" dirty="0"/>
          </a:p>
        </p:txBody>
      </p:sp>
      <p:pic>
        <p:nvPicPr>
          <p:cNvPr id="12" name="Picture Placeholder 11" descr="Beautiful cliff sea town on sunset">
            <a:extLst>
              <a:ext uri="{FF2B5EF4-FFF2-40B4-BE49-F238E27FC236}">
                <a16:creationId xmlns="" xmlns:a16="http://schemas.microsoft.com/office/drawing/2014/main" id="{A93ACF4C-E9B0-426E-B719-A441974AD9CE}"/>
              </a:ext>
            </a:extLst>
          </p:cNvPr>
          <p:cNvPicPr>
            <a:picLocks noGrp="1" noChangeAspect="1"/>
          </p:cNvPicPr>
          <p:nvPr>
            <p:ph type="pic" sz="quarter" idx="21"/>
          </p:nvPr>
        </p:nvPicPr>
        <p:blipFill rotWithShape="1">
          <a:blip r:embed="rId2"/>
          <a:srcRect l="14573" r="421"/>
          <a:stretch/>
        </p:blipFill>
        <p:spPr>
          <a:xfrm>
            <a:off x="4606076" y="0"/>
            <a:ext cx="7585924" cy="5949573"/>
          </a:xfrm>
        </p:spPr>
      </p:pic>
    </p:spTree>
    <p:extLst>
      <p:ext uri="{BB962C8B-B14F-4D97-AF65-F5344CB8AC3E}">
        <p14:creationId xmlns:p14="http://schemas.microsoft.com/office/powerpoint/2010/main" val="165001262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 xmlns:a16="http://schemas.microsoft.com/office/drawing/2014/main" id="{D46DC636-DB75-49A5-B764-91FF21804DA0}"/>
              </a:ext>
            </a:extLst>
          </p:cNvPr>
          <p:cNvSpPr>
            <a:spLocks noGrp="1"/>
          </p:cNvSpPr>
          <p:nvPr>
            <p:ph type="body" sz="quarter" idx="16"/>
          </p:nvPr>
        </p:nvSpPr>
        <p:spPr>
          <a:xfrm>
            <a:off x="814944" y="2015231"/>
            <a:ext cx="4377007" cy="2465145"/>
          </a:xfrm>
        </p:spPr>
        <p:txBody>
          <a:bodyPr/>
          <a:lstStyle/>
          <a:p>
            <a:r>
              <a:rPr lang="en-US"/>
              <a:t>Cảm ơn thầy và các bạn đã lắng nghe bài thuyết trình của nhóm chúng em!</a:t>
            </a:r>
            <a:endParaRPr lang="ru-RU" dirty="0"/>
          </a:p>
        </p:txBody>
      </p:sp>
      <p:pic>
        <p:nvPicPr>
          <p:cNvPr id="16" name="Picture Placeholder 15" descr="Scenic View of Beach">
            <a:extLst>
              <a:ext uri="{FF2B5EF4-FFF2-40B4-BE49-F238E27FC236}">
                <a16:creationId xmlns="" xmlns:a16="http://schemas.microsoft.com/office/drawing/2014/main" id="{9AE9B74E-83A6-4E11-8B41-300A15318533}"/>
              </a:ext>
            </a:extLst>
          </p:cNvPr>
          <p:cNvPicPr>
            <a:picLocks noGrp="1" noChangeAspect="1"/>
          </p:cNvPicPr>
          <p:nvPr>
            <p:ph type="pic" sz="quarter" idx="21"/>
          </p:nvPr>
        </p:nvPicPr>
        <p:blipFill rotWithShape="1">
          <a:blip r:embed="rId2"/>
          <a:srcRect l="32866" r="20338"/>
          <a:stretch/>
        </p:blipFill>
        <p:spPr>
          <a:xfrm>
            <a:off x="5245189" y="1"/>
            <a:ext cx="6943003" cy="5934621"/>
          </a:xfrm>
        </p:spPr>
      </p:pic>
    </p:spTree>
    <p:extLst>
      <p:ext uri="{BB962C8B-B14F-4D97-AF65-F5344CB8AC3E}">
        <p14:creationId xmlns:p14="http://schemas.microsoft.com/office/powerpoint/2010/main" val="131666359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2</a:t>
            </a:fld>
            <a:endParaRPr lang="ru-RU" dirty="0"/>
          </a:p>
        </p:txBody>
      </p:sp>
      <p:pic>
        <p:nvPicPr>
          <p:cNvPr id="7" name="Picture 6">
            <a:extLst>
              <a:ext uri="{FF2B5EF4-FFF2-40B4-BE49-F238E27FC236}">
                <a16:creationId xmlns="" xmlns:a16="http://schemas.microsoft.com/office/drawing/2014/main" id="{3F44B4A7-91D5-4800-95A6-2CDFA2C59BCD}"/>
              </a:ext>
            </a:extLst>
          </p:cNvPr>
          <p:cNvPicPr>
            <a:picLocks noChangeAspect="1"/>
          </p:cNvPicPr>
          <p:nvPr/>
        </p:nvPicPr>
        <p:blipFill>
          <a:blip r:embed="rId2"/>
          <a:stretch>
            <a:fillRect/>
          </a:stretch>
        </p:blipFill>
        <p:spPr>
          <a:xfrm>
            <a:off x="107584" y="1158315"/>
            <a:ext cx="7216765" cy="640135"/>
          </a:xfrm>
          <a:prstGeom prst="rect">
            <a:avLst/>
          </a:prstGeom>
        </p:spPr>
      </p:pic>
      <p:sp>
        <p:nvSpPr>
          <p:cNvPr id="9" name="Flowchart: Alternate Process 8">
            <a:extLst>
              <a:ext uri="{FF2B5EF4-FFF2-40B4-BE49-F238E27FC236}">
                <a16:creationId xmlns="" xmlns:a16="http://schemas.microsoft.com/office/drawing/2014/main" id="{F4F584F0-86B4-42CE-824A-57FEB0FC028D}"/>
              </a:ext>
            </a:extLst>
          </p:cNvPr>
          <p:cNvSpPr/>
          <p:nvPr/>
        </p:nvSpPr>
        <p:spPr>
          <a:xfrm>
            <a:off x="-2665338" y="123489"/>
            <a:ext cx="2521259" cy="640135"/>
          </a:xfrm>
          <a:prstGeom prst="flowChartAlternateProcess">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l"/>
            <a:r>
              <a:rPr lang="en-US" sz="1400"/>
              <a:t>NỘI DUNG THUYẾT TRÌNH</a:t>
            </a:r>
            <a:endParaRPr lang="en-US" sz="1400" dirty="0"/>
          </a:p>
        </p:txBody>
      </p:sp>
      <p:grpSp>
        <p:nvGrpSpPr>
          <p:cNvPr id="10" name="men01">
            <a:extLst>
              <a:ext uri="{FF2B5EF4-FFF2-40B4-BE49-F238E27FC236}">
                <a16:creationId xmlns="" xmlns:a16="http://schemas.microsoft.com/office/drawing/2014/main" id="{440BBEFF-958F-4F26-9C75-9EB13C1A4640}"/>
              </a:ext>
            </a:extLst>
          </p:cNvPr>
          <p:cNvGrpSpPr/>
          <p:nvPr/>
        </p:nvGrpSpPr>
        <p:grpSpPr>
          <a:xfrm>
            <a:off x="2845021" y="1090783"/>
            <a:ext cx="501683" cy="486722"/>
            <a:chOff x="7158038" y="1219200"/>
            <a:chExt cx="736600" cy="736600"/>
          </a:xfrm>
        </p:grpSpPr>
        <p:sp>
          <p:nvSpPr>
            <p:cNvPr id="11" name="Freeform 10016">
              <a:extLst>
                <a:ext uri="{FF2B5EF4-FFF2-40B4-BE49-F238E27FC236}">
                  <a16:creationId xmlns="" xmlns:a16="http://schemas.microsoft.com/office/drawing/2014/main" id="{99D6D359-D997-4780-A3C1-E843A05DF51E}"/>
                </a:ext>
              </a:extLst>
            </p:cNvPr>
            <p:cNvSpPr>
              <a:spLocks/>
            </p:cNvSpPr>
            <p:nvPr/>
          </p:nvSpPr>
          <p:spPr bwMode="auto">
            <a:xfrm>
              <a:off x="7158038" y="1219200"/>
              <a:ext cx="736600" cy="736600"/>
            </a:xfrm>
            <a:custGeom>
              <a:avLst/>
              <a:gdLst>
                <a:gd name="T0" fmla="*/ 1853 w 1854"/>
                <a:gd name="T1" fmla="*/ 975 h 1854"/>
                <a:gd name="T2" fmla="*/ 1835 w 1854"/>
                <a:gd name="T3" fmla="*/ 1113 h 1854"/>
                <a:gd name="T4" fmla="*/ 1798 w 1854"/>
                <a:gd name="T5" fmla="*/ 1246 h 1854"/>
                <a:gd name="T6" fmla="*/ 1742 w 1854"/>
                <a:gd name="T7" fmla="*/ 1369 h 1854"/>
                <a:gd name="T8" fmla="*/ 1671 w 1854"/>
                <a:gd name="T9" fmla="*/ 1482 h 1854"/>
                <a:gd name="T10" fmla="*/ 1583 w 1854"/>
                <a:gd name="T11" fmla="*/ 1582 h 1854"/>
                <a:gd name="T12" fmla="*/ 1482 w 1854"/>
                <a:gd name="T13" fmla="*/ 1670 h 1854"/>
                <a:gd name="T14" fmla="*/ 1369 w 1854"/>
                <a:gd name="T15" fmla="*/ 1742 h 1854"/>
                <a:gd name="T16" fmla="*/ 1246 w 1854"/>
                <a:gd name="T17" fmla="*/ 1798 h 1854"/>
                <a:gd name="T18" fmla="*/ 1114 w 1854"/>
                <a:gd name="T19" fmla="*/ 1835 h 1854"/>
                <a:gd name="T20" fmla="*/ 975 w 1854"/>
                <a:gd name="T21" fmla="*/ 1853 h 1854"/>
                <a:gd name="T22" fmla="*/ 879 w 1854"/>
                <a:gd name="T23" fmla="*/ 1853 h 1854"/>
                <a:gd name="T24" fmla="*/ 740 w 1854"/>
                <a:gd name="T25" fmla="*/ 1835 h 1854"/>
                <a:gd name="T26" fmla="*/ 608 w 1854"/>
                <a:gd name="T27" fmla="*/ 1798 h 1854"/>
                <a:gd name="T28" fmla="*/ 485 w 1854"/>
                <a:gd name="T29" fmla="*/ 1742 h 1854"/>
                <a:gd name="T30" fmla="*/ 372 w 1854"/>
                <a:gd name="T31" fmla="*/ 1670 h 1854"/>
                <a:gd name="T32" fmla="*/ 271 w 1854"/>
                <a:gd name="T33" fmla="*/ 1582 h 1854"/>
                <a:gd name="T34" fmla="*/ 185 w 1854"/>
                <a:gd name="T35" fmla="*/ 1482 h 1854"/>
                <a:gd name="T36" fmla="*/ 112 w 1854"/>
                <a:gd name="T37" fmla="*/ 1369 h 1854"/>
                <a:gd name="T38" fmla="*/ 56 w 1854"/>
                <a:gd name="T39" fmla="*/ 1246 h 1854"/>
                <a:gd name="T40" fmla="*/ 19 w 1854"/>
                <a:gd name="T41" fmla="*/ 1113 h 1854"/>
                <a:gd name="T42" fmla="*/ 2 w 1854"/>
                <a:gd name="T43" fmla="*/ 975 h 1854"/>
                <a:gd name="T44" fmla="*/ 2 w 1854"/>
                <a:gd name="T45" fmla="*/ 880 h 1854"/>
                <a:gd name="T46" fmla="*/ 19 w 1854"/>
                <a:gd name="T47" fmla="*/ 740 h 1854"/>
                <a:gd name="T48" fmla="*/ 56 w 1854"/>
                <a:gd name="T49" fmla="*/ 609 h 1854"/>
                <a:gd name="T50" fmla="*/ 112 w 1854"/>
                <a:gd name="T51" fmla="*/ 486 h 1854"/>
                <a:gd name="T52" fmla="*/ 185 w 1854"/>
                <a:gd name="T53" fmla="*/ 373 h 1854"/>
                <a:gd name="T54" fmla="*/ 271 w 1854"/>
                <a:gd name="T55" fmla="*/ 272 h 1854"/>
                <a:gd name="T56" fmla="*/ 372 w 1854"/>
                <a:gd name="T57" fmla="*/ 184 h 1854"/>
                <a:gd name="T58" fmla="*/ 485 w 1854"/>
                <a:gd name="T59" fmla="*/ 111 h 1854"/>
                <a:gd name="T60" fmla="*/ 608 w 1854"/>
                <a:gd name="T61" fmla="*/ 57 h 1854"/>
                <a:gd name="T62" fmla="*/ 740 w 1854"/>
                <a:gd name="T63" fmla="*/ 19 h 1854"/>
                <a:gd name="T64" fmla="*/ 879 w 1854"/>
                <a:gd name="T65" fmla="*/ 2 h 1854"/>
                <a:gd name="T66" fmla="*/ 975 w 1854"/>
                <a:gd name="T67" fmla="*/ 2 h 1854"/>
                <a:gd name="T68" fmla="*/ 1114 w 1854"/>
                <a:gd name="T69" fmla="*/ 19 h 1854"/>
                <a:gd name="T70" fmla="*/ 1246 w 1854"/>
                <a:gd name="T71" fmla="*/ 57 h 1854"/>
                <a:gd name="T72" fmla="*/ 1369 w 1854"/>
                <a:gd name="T73" fmla="*/ 111 h 1854"/>
                <a:gd name="T74" fmla="*/ 1482 w 1854"/>
                <a:gd name="T75" fmla="*/ 184 h 1854"/>
                <a:gd name="T76" fmla="*/ 1583 w 1854"/>
                <a:gd name="T77" fmla="*/ 272 h 1854"/>
                <a:gd name="T78" fmla="*/ 1671 w 1854"/>
                <a:gd name="T79" fmla="*/ 373 h 1854"/>
                <a:gd name="T80" fmla="*/ 1742 w 1854"/>
                <a:gd name="T81" fmla="*/ 486 h 1854"/>
                <a:gd name="T82" fmla="*/ 1798 w 1854"/>
                <a:gd name="T83" fmla="*/ 609 h 1854"/>
                <a:gd name="T84" fmla="*/ 1835 w 1854"/>
                <a:gd name="T85" fmla="*/ 740 h 1854"/>
                <a:gd name="T86" fmla="*/ 1853 w 1854"/>
                <a:gd name="T87" fmla="*/ 880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54" h="1854">
                  <a:moveTo>
                    <a:pt x="1854" y="927"/>
                  </a:moveTo>
                  <a:lnTo>
                    <a:pt x="1854" y="927"/>
                  </a:lnTo>
                  <a:lnTo>
                    <a:pt x="1853" y="975"/>
                  </a:lnTo>
                  <a:lnTo>
                    <a:pt x="1849" y="1022"/>
                  </a:lnTo>
                  <a:lnTo>
                    <a:pt x="1844" y="1068"/>
                  </a:lnTo>
                  <a:lnTo>
                    <a:pt x="1835" y="1113"/>
                  </a:lnTo>
                  <a:lnTo>
                    <a:pt x="1825" y="1158"/>
                  </a:lnTo>
                  <a:lnTo>
                    <a:pt x="1812" y="1202"/>
                  </a:lnTo>
                  <a:lnTo>
                    <a:pt x="1798" y="1246"/>
                  </a:lnTo>
                  <a:lnTo>
                    <a:pt x="1781" y="1288"/>
                  </a:lnTo>
                  <a:lnTo>
                    <a:pt x="1763" y="1328"/>
                  </a:lnTo>
                  <a:lnTo>
                    <a:pt x="1742" y="1369"/>
                  </a:lnTo>
                  <a:lnTo>
                    <a:pt x="1720" y="1407"/>
                  </a:lnTo>
                  <a:lnTo>
                    <a:pt x="1696" y="1445"/>
                  </a:lnTo>
                  <a:lnTo>
                    <a:pt x="1671" y="1482"/>
                  </a:lnTo>
                  <a:lnTo>
                    <a:pt x="1642" y="1516"/>
                  </a:lnTo>
                  <a:lnTo>
                    <a:pt x="1614" y="1550"/>
                  </a:lnTo>
                  <a:lnTo>
                    <a:pt x="1583" y="1582"/>
                  </a:lnTo>
                  <a:lnTo>
                    <a:pt x="1551" y="1613"/>
                  </a:lnTo>
                  <a:lnTo>
                    <a:pt x="1517" y="1642"/>
                  </a:lnTo>
                  <a:lnTo>
                    <a:pt x="1482" y="1670"/>
                  </a:lnTo>
                  <a:lnTo>
                    <a:pt x="1446" y="1696"/>
                  </a:lnTo>
                  <a:lnTo>
                    <a:pt x="1408" y="1720"/>
                  </a:lnTo>
                  <a:lnTo>
                    <a:pt x="1369" y="1742"/>
                  </a:lnTo>
                  <a:lnTo>
                    <a:pt x="1329" y="1763"/>
                  </a:lnTo>
                  <a:lnTo>
                    <a:pt x="1288" y="1781"/>
                  </a:lnTo>
                  <a:lnTo>
                    <a:pt x="1246" y="1798"/>
                  </a:lnTo>
                  <a:lnTo>
                    <a:pt x="1203" y="1812"/>
                  </a:lnTo>
                  <a:lnTo>
                    <a:pt x="1159" y="1825"/>
                  </a:lnTo>
                  <a:lnTo>
                    <a:pt x="1114" y="1835"/>
                  </a:lnTo>
                  <a:lnTo>
                    <a:pt x="1068" y="1843"/>
                  </a:lnTo>
                  <a:lnTo>
                    <a:pt x="1022" y="1850"/>
                  </a:lnTo>
                  <a:lnTo>
                    <a:pt x="975" y="1853"/>
                  </a:lnTo>
                  <a:lnTo>
                    <a:pt x="928" y="1854"/>
                  </a:lnTo>
                  <a:lnTo>
                    <a:pt x="928" y="1854"/>
                  </a:lnTo>
                  <a:lnTo>
                    <a:pt x="879" y="1853"/>
                  </a:lnTo>
                  <a:lnTo>
                    <a:pt x="832" y="1850"/>
                  </a:lnTo>
                  <a:lnTo>
                    <a:pt x="786" y="1843"/>
                  </a:lnTo>
                  <a:lnTo>
                    <a:pt x="740" y="1835"/>
                  </a:lnTo>
                  <a:lnTo>
                    <a:pt x="696" y="1825"/>
                  </a:lnTo>
                  <a:lnTo>
                    <a:pt x="651" y="1812"/>
                  </a:lnTo>
                  <a:lnTo>
                    <a:pt x="608" y="1798"/>
                  </a:lnTo>
                  <a:lnTo>
                    <a:pt x="567" y="1781"/>
                  </a:lnTo>
                  <a:lnTo>
                    <a:pt x="525" y="1763"/>
                  </a:lnTo>
                  <a:lnTo>
                    <a:pt x="485" y="1742"/>
                  </a:lnTo>
                  <a:lnTo>
                    <a:pt x="447" y="1720"/>
                  </a:lnTo>
                  <a:lnTo>
                    <a:pt x="409" y="1696"/>
                  </a:lnTo>
                  <a:lnTo>
                    <a:pt x="372" y="1670"/>
                  </a:lnTo>
                  <a:lnTo>
                    <a:pt x="337" y="1642"/>
                  </a:lnTo>
                  <a:lnTo>
                    <a:pt x="304" y="1613"/>
                  </a:lnTo>
                  <a:lnTo>
                    <a:pt x="271" y="1582"/>
                  </a:lnTo>
                  <a:lnTo>
                    <a:pt x="241" y="1550"/>
                  </a:lnTo>
                  <a:lnTo>
                    <a:pt x="212" y="1516"/>
                  </a:lnTo>
                  <a:lnTo>
                    <a:pt x="185" y="1482"/>
                  </a:lnTo>
                  <a:lnTo>
                    <a:pt x="158" y="1445"/>
                  </a:lnTo>
                  <a:lnTo>
                    <a:pt x="134" y="1407"/>
                  </a:lnTo>
                  <a:lnTo>
                    <a:pt x="112" y="1369"/>
                  </a:lnTo>
                  <a:lnTo>
                    <a:pt x="92" y="1328"/>
                  </a:lnTo>
                  <a:lnTo>
                    <a:pt x="73" y="1288"/>
                  </a:lnTo>
                  <a:lnTo>
                    <a:pt x="56" y="1246"/>
                  </a:lnTo>
                  <a:lnTo>
                    <a:pt x="42" y="1202"/>
                  </a:lnTo>
                  <a:lnTo>
                    <a:pt x="30" y="1158"/>
                  </a:lnTo>
                  <a:lnTo>
                    <a:pt x="19" y="1113"/>
                  </a:lnTo>
                  <a:lnTo>
                    <a:pt x="11" y="1068"/>
                  </a:lnTo>
                  <a:lnTo>
                    <a:pt x="5" y="1022"/>
                  </a:lnTo>
                  <a:lnTo>
                    <a:pt x="2" y="975"/>
                  </a:lnTo>
                  <a:lnTo>
                    <a:pt x="0" y="927"/>
                  </a:lnTo>
                  <a:lnTo>
                    <a:pt x="0" y="927"/>
                  </a:lnTo>
                  <a:lnTo>
                    <a:pt x="2" y="880"/>
                  </a:lnTo>
                  <a:lnTo>
                    <a:pt x="5" y="832"/>
                  </a:lnTo>
                  <a:lnTo>
                    <a:pt x="11" y="786"/>
                  </a:lnTo>
                  <a:lnTo>
                    <a:pt x="19" y="740"/>
                  </a:lnTo>
                  <a:lnTo>
                    <a:pt x="30" y="695"/>
                  </a:lnTo>
                  <a:lnTo>
                    <a:pt x="42" y="651"/>
                  </a:lnTo>
                  <a:lnTo>
                    <a:pt x="56" y="609"/>
                  </a:lnTo>
                  <a:lnTo>
                    <a:pt x="73" y="566"/>
                  </a:lnTo>
                  <a:lnTo>
                    <a:pt x="92" y="525"/>
                  </a:lnTo>
                  <a:lnTo>
                    <a:pt x="112" y="486"/>
                  </a:lnTo>
                  <a:lnTo>
                    <a:pt x="134" y="446"/>
                  </a:lnTo>
                  <a:lnTo>
                    <a:pt x="158" y="409"/>
                  </a:lnTo>
                  <a:lnTo>
                    <a:pt x="185" y="373"/>
                  </a:lnTo>
                  <a:lnTo>
                    <a:pt x="212" y="338"/>
                  </a:lnTo>
                  <a:lnTo>
                    <a:pt x="241" y="304"/>
                  </a:lnTo>
                  <a:lnTo>
                    <a:pt x="271" y="272"/>
                  </a:lnTo>
                  <a:lnTo>
                    <a:pt x="304" y="241"/>
                  </a:lnTo>
                  <a:lnTo>
                    <a:pt x="337" y="211"/>
                  </a:lnTo>
                  <a:lnTo>
                    <a:pt x="372" y="184"/>
                  </a:lnTo>
                  <a:lnTo>
                    <a:pt x="409" y="159"/>
                  </a:lnTo>
                  <a:lnTo>
                    <a:pt x="447" y="135"/>
                  </a:lnTo>
                  <a:lnTo>
                    <a:pt x="485" y="111"/>
                  </a:lnTo>
                  <a:lnTo>
                    <a:pt x="525" y="92"/>
                  </a:lnTo>
                  <a:lnTo>
                    <a:pt x="567" y="73"/>
                  </a:lnTo>
                  <a:lnTo>
                    <a:pt x="608" y="57"/>
                  </a:lnTo>
                  <a:lnTo>
                    <a:pt x="651" y="41"/>
                  </a:lnTo>
                  <a:lnTo>
                    <a:pt x="696" y="29"/>
                  </a:lnTo>
                  <a:lnTo>
                    <a:pt x="740" y="19"/>
                  </a:lnTo>
                  <a:lnTo>
                    <a:pt x="786" y="10"/>
                  </a:lnTo>
                  <a:lnTo>
                    <a:pt x="832" y="5"/>
                  </a:lnTo>
                  <a:lnTo>
                    <a:pt x="879" y="2"/>
                  </a:lnTo>
                  <a:lnTo>
                    <a:pt x="928" y="0"/>
                  </a:lnTo>
                  <a:lnTo>
                    <a:pt x="928" y="0"/>
                  </a:lnTo>
                  <a:lnTo>
                    <a:pt x="975" y="2"/>
                  </a:lnTo>
                  <a:lnTo>
                    <a:pt x="1022" y="5"/>
                  </a:lnTo>
                  <a:lnTo>
                    <a:pt x="1068" y="10"/>
                  </a:lnTo>
                  <a:lnTo>
                    <a:pt x="1114" y="19"/>
                  </a:lnTo>
                  <a:lnTo>
                    <a:pt x="1159" y="29"/>
                  </a:lnTo>
                  <a:lnTo>
                    <a:pt x="1203" y="41"/>
                  </a:lnTo>
                  <a:lnTo>
                    <a:pt x="1246" y="57"/>
                  </a:lnTo>
                  <a:lnTo>
                    <a:pt x="1288" y="73"/>
                  </a:lnTo>
                  <a:lnTo>
                    <a:pt x="1329" y="92"/>
                  </a:lnTo>
                  <a:lnTo>
                    <a:pt x="1369" y="111"/>
                  </a:lnTo>
                  <a:lnTo>
                    <a:pt x="1408" y="135"/>
                  </a:lnTo>
                  <a:lnTo>
                    <a:pt x="1446" y="159"/>
                  </a:lnTo>
                  <a:lnTo>
                    <a:pt x="1482" y="184"/>
                  </a:lnTo>
                  <a:lnTo>
                    <a:pt x="1517" y="211"/>
                  </a:lnTo>
                  <a:lnTo>
                    <a:pt x="1551" y="241"/>
                  </a:lnTo>
                  <a:lnTo>
                    <a:pt x="1583" y="272"/>
                  </a:lnTo>
                  <a:lnTo>
                    <a:pt x="1614" y="304"/>
                  </a:lnTo>
                  <a:lnTo>
                    <a:pt x="1642" y="338"/>
                  </a:lnTo>
                  <a:lnTo>
                    <a:pt x="1671" y="373"/>
                  </a:lnTo>
                  <a:lnTo>
                    <a:pt x="1696" y="409"/>
                  </a:lnTo>
                  <a:lnTo>
                    <a:pt x="1720" y="446"/>
                  </a:lnTo>
                  <a:lnTo>
                    <a:pt x="1742" y="486"/>
                  </a:lnTo>
                  <a:lnTo>
                    <a:pt x="1763" y="525"/>
                  </a:lnTo>
                  <a:lnTo>
                    <a:pt x="1781" y="566"/>
                  </a:lnTo>
                  <a:lnTo>
                    <a:pt x="1798" y="609"/>
                  </a:lnTo>
                  <a:lnTo>
                    <a:pt x="1812" y="651"/>
                  </a:lnTo>
                  <a:lnTo>
                    <a:pt x="1825" y="695"/>
                  </a:lnTo>
                  <a:lnTo>
                    <a:pt x="1835" y="740"/>
                  </a:lnTo>
                  <a:lnTo>
                    <a:pt x="1844" y="786"/>
                  </a:lnTo>
                  <a:lnTo>
                    <a:pt x="1849" y="832"/>
                  </a:lnTo>
                  <a:lnTo>
                    <a:pt x="1853" y="880"/>
                  </a:lnTo>
                  <a:lnTo>
                    <a:pt x="1854" y="927"/>
                  </a:lnTo>
                  <a:lnTo>
                    <a:pt x="1854" y="927"/>
                  </a:lnTo>
                  <a:close/>
                </a:path>
              </a:pathLst>
            </a:custGeom>
            <a:solidFill>
              <a:srgbClr val="FFCA0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12" name="Freeform 10119">
              <a:extLst>
                <a:ext uri="{FF2B5EF4-FFF2-40B4-BE49-F238E27FC236}">
                  <a16:creationId xmlns="" xmlns:a16="http://schemas.microsoft.com/office/drawing/2014/main" id="{A72425E9-EAF4-4A2A-A8D1-F3D284EAB66E}"/>
                </a:ext>
              </a:extLst>
            </p:cNvPr>
            <p:cNvSpPr>
              <a:spLocks/>
            </p:cNvSpPr>
            <p:nvPr/>
          </p:nvSpPr>
          <p:spPr bwMode="auto">
            <a:xfrm>
              <a:off x="7299325" y="1412875"/>
              <a:ext cx="393700" cy="423863"/>
            </a:xfrm>
            <a:custGeom>
              <a:avLst/>
              <a:gdLst>
                <a:gd name="T0" fmla="*/ 399 w 994"/>
                <a:gd name="T1" fmla="*/ 266 h 1066"/>
                <a:gd name="T2" fmla="*/ 383 w 994"/>
                <a:gd name="T3" fmla="*/ 280 h 1066"/>
                <a:gd name="T4" fmla="*/ 365 w 994"/>
                <a:gd name="T5" fmla="*/ 288 h 1066"/>
                <a:gd name="T6" fmla="*/ 345 w 994"/>
                <a:gd name="T7" fmla="*/ 295 h 1066"/>
                <a:gd name="T8" fmla="*/ 326 w 994"/>
                <a:gd name="T9" fmla="*/ 296 h 1066"/>
                <a:gd name="T10" fmla="*/ 306 w 994"/>
                <a:gd name="T11" fmla="*/ 295 h 1066"/>
                <a:gd name="T12" fmla="*/ 287 w 994"/>
                <a:gd name="T13" fmla="*/ 288 h 1066"/>
                <a:gd name="T14" fmla="*/ 269 w 994"/>
                <a:gd name="T15" fmla="*/ 280 h 1066"/>
                <a:gd name="T16" fmla="*/ 253 w 994"/>
                <a:gd name="T17" fmla="*/ 266 h 1066"/>
                <a:gd name="T18" fmla="*/ 246 w 994"/>
                <a:gd name="T19" fmla="*/ 259 h 1066"/>
                <a:gd name="T20" fmla="*/ 235 w 994"/>
                <a:gd name="T21" fmla="*/ 241 h 1066"/>
                <a:gd name="T22" fmla="*/ 227 w 994"/>
                <a:gd name="T23" fmla="*/ 223 h 1066"/>
                <a:gd name="T24" fmla="*/ 223 w 994"/>
                <a:gd name="T25" fmla="*/ 203 h 1066"/>
                <a:gd name="T26" fmla="*/ 223 w 994"/>
                <a:gd name="T27" fmla="*/ 183 h 1066"/>
                <a:gd name="T28" fmla="*/ 227 w 994"/>
                <a:gd name="T29" fmla="*/ 163 h 1066"/>
                <a:gd name="T30" fmla="*/ 235 w 994"/>
                <a:gd name="T31" fmla="*/ 145 h 1066"/>
                <a:gd name="T32" fmla="*/ 246 w 994"/>
                <a:gd name="T33" fmla="*/ 127 h 1066"/>
                <a:gd name="T34" fmla="*/ 253 w 994"/>
                <a:gd name="T35" fmla="*/ 119 h 1066"/>
                <a:gd name="T36" fmla="*/ 136 w 994"/>
                <a:gd name="T37" fmla="*/ 0 h 1066"/>
                <a:gd name="T38" fmla="*/ 20 w 994"/>
                <a:gd name="T39" fmla="*/ 116 h 1066"/>
                <a:gd name="T40" fmla="*/ 9 w 994"/>
                <a:gd name="T41" fmla="*/ 131 h 1066"/>
                <a:gd name="T42" fmla="*/ 2 w 994"/>
                <a:gd name="T43" fmla="*/ 149 h 1066"/>
                <a:gd name="T44" fmla="*/ 0 w 994"/>
                <a:gd name="T45" fmla="*/ 168 h 1066"/>
                <a:gd name="T46" fmla="*/ 4 w 994"/>
                <a:gd name="T47" fmla="*/ 186 h 1066"/>
                <a:gd name="T48" fmla="*/ 96 w 994"/>
                <a:gd name="T49" fmla="*/ 424 h 1066"/>
                <a:gd name="T50" fmla="*/ 102 w 994"/>
                <a:gd name="T51" fmla="*/ 437 h 1066"/>
                <a:gd name="T52" fmla="*/ 111 w 994"/>
                <a:gd name="T53" fmla="*/ 448 h 1066"/>
                <a:gd name="T54" fmla="*/ 711 w 994"/>
                <a:gd name="T55" fmla="*/ 1047 h 1066"/>
                <a:gd name="T56" fmla="*/ 721 w 994"/>
                <a:gd name="T57" fmla="*/ 1055 h 1066"/>
                <a:gd name="T58" fmla="*/ 745 w 994"/>
                <a:gd name="T59" fmla="*/ 1065 h 1066"/>
                <a:gd name="T60" fmla="*/ 770 w 994"/>
                <a:gd name="T61" fmla="*/ 1065 h 1066"/>
                <a:gd name="T62" fmla="*/ 794 w 994"/>
                <a:gd name="T63" fmla="*/ 1055 h 1066"/>
                <a:gd name="T64" fmla="*/ 804 w 994"/>
                <a:gd name="T65" fmla="*/ 1047 h 1066"/>
                <a:gd name="T66" fmla="*/ 400 w 994"/>
                <a:gd name="T67" fmla="*/ 264 h 1066"/>
                <a:gd name="T68" fmla="*/ 399 w 994"/>
                <a:gd name="T69" fmla="*/ 266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4" h="1066">
                  <a:moveTo>
                    <a:pt x="399" y="266"/>
                  </a:moveTo>
                  <a:lnTo>
                    <a:pt x="399" y="266"/>
                  </a:lnTo>
                  <a:lnTo>
                    <a:pt x="392" y="273"/>
                  </a:lnTo>
                  <a:lnTo>
                    <a:pt x="383" y="280"/>
                  </a:lnTo>
                  <a:lnTo>
                    <a:pt x="374" y="285"/>
                  </a:lnTo>
                  <a:lnTo>
                    <a:pt x="365" y="288"/>
                  </a:lnTo>
                  <a:lnTo>
                    <a:pt x="355" y="292"/>
                  </a:lnTo>
                  <a:lnTo>
                    <a:pt x="345" y="295"/>
                  </a:lnTo>
                  <a:lnTo>
                    <a:pt x="336" y="296"/>
                  </a:lnTo>
                  <a:lnTo>
                    <a:pt x="326" y="296"/>
                  </a:lnTo>
                  <a:lnTo>
                    <a:pt x="316" y="296"/>
                  </a:lnTo>
                  <a:lnTo>
                    <a:pt x="306" y="295"/>
                  </a:lnTo>
                  <a:lnTo>
                    <a:pt x="296" y="292"/>
                  </a:lnTo>
                  <a:lnTo>
                    <a:pt x="287" y="288"/>
                  </a:lnTo>
                  <a:lnTo>
                    <a:pt x="277" y="285"/>
                  </a:lnTo>
                  <a:lnTo>
                    <a:pt x="269" y="280"/>
                  </a:lnTo>
                  <a:lnTo>
                    <a:pt x="261" y="273"/>
                  </a:lnTo>
                  <a:lnTo>
                    <a:pt x="253" y="266"/>
                  </a:lnTo>
                  <a:lnTo>
                    <a:pt x="253" y="266"/>
                  </a:lnTo>
                  <a:lnTo>
                    <a:pt x="246" y="259"/>
                  </a:lnTo>
                  <a:lnTo>
                    <a:pt x="239" y="250"/>
                  </a:lnTo>
                  <a:lnTo>
                    <a:pt x="235" y="241"/>
                  </a:lnTo>
                  <a:lnTo>
                    <a:pt x="230" y="231"/>
                  </a:lnTo>
                  <a:lnTo>
                    <a:pt x="227" y="223"/>
                  </a:lnTo>
                  <a:lnTo>
                    <a:pt x="225" y="213"/>
                  </a:lnTo>
                  <a:lnTo>
                    <a:pt x="223" y="203"/>
                  </a:lnTo>
                  <a:lnTo>
                    <a:pt x="223" y="193"/>
                  </a:lnTo>
                  <a:lnTo>
                    <a:pt x="223" y="183"/>
                  </a:lnTo>
                  <a:lnTo>
                    <a:pt x="225" y="173"/>
                  </a:lnTo>
                  <a:lnTo>
                    <a:pt x="227" y="163"/>
                  </a:lnTo>
                  <a:lnTo>
                    <a:pt x="230" y="153"/>
                  </a:lnTo>
                  <a:lnTo>
                    <a:pt x="235" y="145"/>
                  </a:lnTo>
                  <a:lnTo>
                    <a:pt x="239" y="136"/>
                  </a:lnTo>
                  <a:lnTo>
                    <a:pt x="246" y="127"/>
                  </a:lnTo>
                  <a:lnTo>
                    <a:pt x="253" y="119"/>
                  </a:lnTo>
                  <a:lnTo>
                    <a:pt x="253" y="119"/>
                  </a:lnTo>
                  <a:lnTo>
                    <a:pt x="254" y="118"/>
                  </a:lnTo>
                  <a:lnTo>
                    <a:pt x="136" y="0"/>
                  </a:lnTo>
                  <a:lnTo>
                    <a:pt x="20" y="116"/>
                  </a:lnTo>
                  <a:lnTo>
                    <a:pt x="20" y="116"/>
                  </a:lnTo>
                  <a:lnTo>
                    <a:pt x="13" y="124"/>
                  </a:lnTo>
                  <a:lnTo>
                    <a:pt x="9" y="131"/>
                  </a:lnTo>
                  <a:lnTo>
                    <a:pt x="4" y="140"/>
                  </a:lnTo>
                  <a:lnTo>
                    <a:pt x="2" y="149"/>
                  </a:lnTo>
                  <a:lnTo>
                    <a:pt x="0" y="159"/>
                  </a:lnTo>
                  <a:lnTo>
                    <a:pt x="0" y="168"/>
                  </a:lnTo>
                  <a:lnTo>
                    <a:pt x="2" y="178"/>
                  </a:lnTo>
                  <a:lnTo>
                    <a:pt x="4" y="186"/>
                  </a:lnTo>
                  <a:lnTo>
                    <a:pt x="96" y="424"/>
                  </a:lnTo>
                  <a:lnTo>
                    <a:pt x="96" y="424"/>
                  </a:lnTo>
                  <a:lnTo>
                    <a:pt x="99" y="431"/>
                  </a:lnTo>
                  <a:lnTo>
                    <a:pt x="102" y="437"/>
                  </a:lnTo>
                  <a:lnTo>
                    <a:pt x="106" y="442"/>
                  </a:lnTo>
                  <a:lnTo>
                    <a:pt x="111" y="448"/>
                  </a:lnTo>
                  <a:lnTo>
                    <a:pt x="711" y="1047"/>
                  </a:lnTo>
                  <a:lnTo>
                    <a:pt x="711" y="1047"/>
                  </a:lnTo>
                  <a:lnTo>
                    <a:pt x="715" y="1051"/>
                  </a:lnTo>
                  <a:lnTo>
                    <a:pt x="721" y="1055"/>
                  </a:lnTo>
                  <a:lnTo>
                    <a:pt x="733" y="1061"/>
                  </a:lnTo>
                  <a:lnTo>
                    <a:pt x="745" y="1065"/>
                  </a:lnTo>
                  <a:lnTo>
                    <a:pt x="757" y="1066"/>
                  </a:lnTo>
                  <a:lnTo>
                    <a:pt x="770" y="1065"/>
                  </a:lnTo>
                  <a:lnTo>
                    <a:pt x="782" y="1061"/>
                  </a:lnTo>
                  <a:lnTo>
                    <a:pt x="794" y="1055"/>
                  </a:lnTo>
                  <a:lnTo>
                    <a:pt x="800" y="1051"/>
                  </a:lnTo>
                  <a:lnTo>
                    <a:pt x="804" y="1047"/>
                  </a:lnTo>
                  <a:lnTo>
                    <a:pt x="994" y="858"/>
                  </a:lnTo>
                  <a:lnTo>
                    <a:pt x="400" y="264"/>
                  </a:lnTo>
                  <a:lnTo>
                    <a:pt x="400" y="264"/>
                  </a:lnTo>
                  <a:lnTo>
                    <a:pt x="399" y="266"/>
                  </a:lnTo>
                  <a:lnTo>
                    <a:pt x="399" y="266"/>
                  </a:lnTo>
                  <a:close/>
                </a:path>
              </a:pathLst>
            </a:custGeom>
            <a:solidFill>
              <a:srgbClr val="476177"/>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13" name="Freeform 10120">
              <a:extLst>
                <a:ext uri="{FF2B5EF4-FFF2-40B4-BE49-F238E27FC236}">
                  <a16:creationId xmlns="" xmlns:a16="http://schemas.microsoft.com/office/drawing/2014/main" id="{A6A49B62-4B8A-4496-918B-8D0A7772BABF}"/>
                </a:ext>
              </a:extLst>
            </p:cNvPr>
            <p:cNvSpPr>
              <a:spLocks/>
            </p:cNvSpPr>
            <p:nvPr/>
          </p:nvSpPr>
          <p:spPr bwMode="auto">
            <a:xfrm>
              <a:off x="7353300" y="1360488"/>
              <a:ext cx="422275" cy="392113"/>
            </a:xfrm>
            <a:custGeom>
              <a:avLst/>
              <a:gdLst>
                <a:gd name="T0" fmla="*/ 1045 w 1063"/>
                <a:gd name="T1" fmla="*/ 804 h 991"/>
                <a:gd name="T2" fmla="*/ 1052 w 1063"/>
                <a:gd name="T3" fmla="*/ 793 h 991"/>
                <a:gd name="T4" fmla="*/ 1062 w 1063"/>
                <a:gd name="T5" fmla="*/ 769 h 991"/>
                <a:gd name="T6" fmla="*/ 1062 w 1063"/>
                <a:gd name="T7" fmla="*/ 744 h 991"/>
                <a:gd name="T8" fmla="*/ 1052 w 1063"/>
                <a:gd name="T9" fmla="*/ 721 h 991"/>
                <a:gd name="T10" fmla="*/ 1045 w 1063"/>
                <a:gd name="T11" fmla="*/ 710 h 991"/>
                <a:gd name="T12" fmla="*/ 444 w 1063"/>
                <a:gd name="T13" fmla="*/ 111 h 991"/>
                <a:gd name="T14" fmla="*/ 434 w 1063"/>
                <a:gd name="T15" fmla="*/ 102 h 991"/>
                <a:gd name="T16" fmla="*/ 421 w 1063"/>
                <a:gd name="T17" fmla="*/ 95 h 991"/>
                <a:gd name="T18" fmla="*/ 184 w 1063"/>
                <a:gd name="T19" fmla="*/ 4 h 991"/>
                <a:gd name="T20" fmla="*/ 166 w 1063"/>
                <a:gd name="T21" fmla="*/ 0 h 991"/>
                <a:gd name="T22" fmla="*/ 147 w 1063"/>
                <a:gd name="T23" fmla="*/ 1 h 991"/>
                <a:gd name="T24" fmla="*/ 129 w 1063"/>
                <a:gd name="T25" fmla="*/ 8 h 991"/>
                <a:gd name="T26" fmla="*/ 114 w 1063"/>
                <a:gd name="T27" fmla="*/ 20 h 991"/>
                <a:gd name="T28" fmla="*/ 118 w 1063"/>
                <a:gd name="T29" fmla="*/ 251 h 991"/>
                <a:gd name="T30" fmla="*/ 126 w 1063"/>
                <a:gd name="T31" fmla="*/ 245 h 991"/>
                <a:gd name="T32" fmla="*/ 144 w 1063"/>
                <a:gd name="T33" fmla="*/ 234 h 991"/>
                <a:gd name="T34" fmla="*/ 162 w 1063"/>
                <a:gd name="T35" fmla="*/ 226 h 991"/>
                <a:gd name="T36" fmla="*/ 181 w 1063"/>
                <a:gd name="T37" fmla="*/ 223 h 991"/>
                <a:gd name="T38" fmla="*/ 201 w 1063"/>
                <a:gd name="T39" fmla="*/ 223 h 991"/>
                <a:gd name="T40" fmla="*/ 220 w 1063"/>
                <a:gd name="T41" fmla="*/ 226 h 991"/>
                <a:gd name="T42" fmla="*/ 239 w 1063"/>
                <a:gd name="T43" fmla="*/ 234 h 991"/>
                <a:gd name="T44" fmla="*/ 256 w 1063"/>
                <a:gd name="T45" fmla="*/ 246 h 991"/>
                <a:gd name="T46" fmla="*/ 263 w 1063"/>
                <a:gd name="T47" fmla="*/ 252 h 991"/>
                <a:gd name="T48" fmla="*/ 276 w 1063"/>
                <a:gd name="T49" fmla="*/ 269 h 991"/>
                <a:gd name="T50" fmla="*/ 286 w 1063"/>
                <a:gd name="T51" fmla="*/ 286 h 991"/>
                <a:gd name="T52" fmla="*/ 292 w 1063"/>
                <a:gd name="T53" fmla="*/ 305 h 991"/>
                <a:gd name="T54" fmla="*/ 294 w 1063"/>
                <a:gd name="T55" fmla="*/ 325 h 991"/>
                <a:gd name="T56" fmla="*/ 292 w 1063"/>
                <a:gd name="T57" fmla="*/ 345 h 991"/>
                <a:gd name="T58" fmla="*/ 286 w 1063"/>
                <a:gd name="T59" fmla="*/ 363 h 991"/>
                <a:gd name="T60" fmla="*/ 277 w 1063"/>
                <a:gd name="T61" fmla="*/ 381 h 991"/>
                <a:gd name="T62" fmla="*/ 264 w 1063"/>
                <a:gd name="T63" fmla="*/ 397 h 991"/>
                <a:gd name="T64" fmla="*/ 1045 w 1063"/>
                <a:gd name="T65" fmla="*/ 804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3" h="991">
                  <a:moveTo>
                    <a:pt x="1045" y="804"/>
                  </a:moveTo>
                  <a:lnTo>
                    <a:pt x="1045" y="804"/>
                  </a:lnTo>
                  <a:lnTo>
                    <a:pt x="1049" y="799"/>
                  </a:lnTo>
                  <a:lnTo>
                    <a:pt x="1052" y="793"/>
                  </a:lnTo>
                  <a:lnTo>
                    <a:pt x="1059" y="782"/>
                  </a:lnTo>
                  <a:lnTo>
                    <a:pt x="1062" y="769"/>
                  </a:lnTo>
                  <a:lnTo>
                    <a:pt x="1063" y="757"/>
                  </a:lnTo>
                  <a:lnTo>
                    <a:pt x="1062" y="744"/>
                  </a:lnTo>
                  <a:lnTo>
                    <a:pt x="1059" y="732"/>
                  </a:lnTo>
                  <a:lnTo>
                    <a:pt x="1052" y="721"/>
                  </a:lnTo>
                  <a:lnTo>
                    <a:pt x="1049" y="715"/>
                  </a:lnTo>
                  <a:lnTo>
                    <a:pt x="1045" y="710"/>
                  </a:lnTo>
                  <a:lnTo>
                    <a:pt x="444" y="111"/>
                  </a:lnTo>
                  <a:lnTo>
                    <a:pt x="444" y="111"/>
                  </a:lnTo>
                  <a:lnTo>
                    <a:pt x="440" y="106"/>
                  </a:lnTo>
                  <a:lnTo>
                    <a:pt x="434" y="102"/>
                  </a:lnTo>
                  <a:lnTo>
                    <a:pt x="428" y="99"/>
                  </a:lnTo>
                  <a:lnTo>
                    <a:pt x="421" y="95"/>
                  </a:lnTo>
                  <a:lnTo>
                    <a:pt x="184" y="4"/>
                  </a:lnTo>
                  <a:lnTo>
                    <a:pt x="184" y="4"/>
                  </a:lnTo>
                  <a:lnTo>
                    <a:pt x="175" y="1"/>
                  </a:lnTo>
                  <a:lnTo>
                    <a:pt x="166" y="0"/>
                  </a:lnTo>
                  <a:lnTo>
                    <a:pt x="156" y="0"/>
                  </a:lnTo>
                  <a:lnTo>
                    <a:pt x="147" y="1"/>
                  </a:lnTo>
                  <a:lnTo>
                    <a:pt x="137" y="3"/>
                  </a:lnTo>
                  <a:lnTo>
                    <a:pt x="129" y="8"/>
                  </a:lnTo>
                  <a:lnTo>
                    <a:pt x="121" y="13"/>
                  </a:lnTo>
                  <a:lnTo>
                    <a:pt x="114" y="20"/>
                  </a:lnTo>
                  <a:lnTo>
                    <a:pt x="0" y="133"/>
                  </a:lnTo>
                  <a:lnTo>
                    <a:pt x="118" y="251"/>
                  </a:lnTo>
                  <a:lnTo>
                    <a:pt x="118" y="251"/>
                  </a:lnTo>
                  <a:lnTo>
                    <a:pt x="126" y="245"/>
                  </a:lnTo>
                  <a:lnTo>
                    <a:pt x="135" y="238"/>
                  </a:lnTo>
                  <a:lnTo>
                    <a:pt x="144" y="234"/>
                  </a:lnTo>
                  <a:lnTo>
                    <a:pt x="152" y="229"/>
                  </a:lnTo>
                  <a:lnTo>
                    <a:pt x="162" y="226"/>
                  </a:lnTo>
                  <a:lnTo>
                    <a:pt x="171" y="224"/>
                  </a:lnTo>
                  <a:lnTo>
                    <a:pt x="181" y="223"/>
                  </a:lnTo>
                  <a:lnTo>
                    <a:pt x="191" y="222"/>
                  </a:lnTo>
                  <a:lnTo>
                    <a:pt x="201" y="223"/>
                  </a:lnTo>
                  <a:lnTo>
                    <a:pt x="211" y="224"/>
                  </a:lnTo>
                  <a:lnTo>
                    <a:pt x="220" y="226"/>
                  </a:lnTo>
                  <a:lnTo>
                    <a:pt x="229" y="230"/>
                  </a:lnTo>
                  <a:lnTo>
                    <a:pt x="239" y="234"/>
                  </a:lnTo>
                  <a:lnTo>
                    <a:pt x="248" y="239"/>
                  </a:lnTo>
                  <a:lnTo>
                    <a:pt x="256" y="246"/>
                  </a:lnTo>
                  <a:lnTo>
                    <a:pt x="263" y="252"/>
                  </a:lnTo>
                  <a:lnTo>
                    <a:pt x="263" y="252"/>
                  </a:lnTo>
                  <a:lnTo>
                    <a:pt x="271" y="260"/>
                  </a:lnTo>
                  <a:lnTo>
                    <a:pt x="276" y="269"/>
                  </a:lnTo>
                  <a:lnTo>
                    <a:pt x="282" y="278"/>
                  </a:lnTo>
                  <a:lnTo>
                    <a:pt x="286" y="286"/>
                  </a:lnTo>
                  <a:lnTo>
                    <a:pt x="290" y="295"/>
                  </a:lnTo>
                  <a:lnTo>
                    <a:pt x="292" y="305"/>
                  </a:lnTo>
                  <a:lnTo>
                    <a:pt x="293" y="315"/>
                  </a:lnTo>
                  <a:lnTo>
                    <a:pt x="294" y="325"/>
                  </a:lnTo>
                  <a:lnTo>
                    <a:pt x="293" y="335"/>
                  </a:lnTo>
                  <a:lnTo>
                    <a:pt x="292" y="345"/>
                  </a:lnTo>
                  <a:lnTo>
                    <a:pt x="290" y="354"/>
                  </a:lnTo>
                  <a:lnTo>
                    <a:pt x="286" y="363"/>
                  </a:lnTo>
                  <a:lnTo>
                    <a:pt x="283" y="372"/>
                  </a:lnTo>
                  <a:lnTo>
                    <a:pt x="277" y="381"/>
                  </a:lnTo>
                  <a:lnTo>
                    <a:pt x="272" y="390"/>
                  </a:lnTo>
                  <a:lnTo>
                    <a:pt x="264" y="397"/>
                  </a:lnTo>
                  <a:lnTo>
                    <a:pt x="858" y="991"/>
                  </a:lnTo>
                  <a:lnTo>
                    <a:pt x="1045" y="804"/>
                  </a:lnTo>
                  <a:close/>
                </a:path>
              </a:pathLst>
            </a:custGeom>
            <a:solidFill>
              <a:srgbClr val="31486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14" name="Freeform 10121">
              <a:extLst>
                <a:ext uri="{FF2B5EF4-FFF2-40B4-BE49-F238E27FC236}">
                  <a16:creationId xmlns="" xmlns:a16="http://schemas.microsoft.com/office/drawing/2014/main" id="{096F2960-BAE1-4E1A-B3F8-A8FF66DDCB89}"/>
                </a:ext>
              </a:extLst>
            </p:cNvPr>
            <p:cNvSpPr>
              <a:spLocks noEditPoints="1"/>
            </p:cNvSpPr>
            <p:nvPr/>
          </p:nvSpPr>
          <p:spPr bwMode="auto">
            <a:xfrm>
              <a:off x="7386638" y="1447800"/>
              <a:ext cx="82550" cy="82550"/>
            </a:xfrm>
            <a:custGeom>
              <a:avLst/>
              <a:gdLst>
                <a:gd name="T0" fmla="*/ 169 w 207"/>
                <a:gd name="T1" fmla="*/ 24 h 207"/>
                <a:gd name="T2" fmla="*/ 142 w 207"/>
                <a:gd name="T3" fmla="*/ 7 h 207"/>
                <a:gd name="T4" fmla="*/ 113 w 207"/>
                <a:gd name="T5" fmla="*/ 1 h 207"/>
                <a:gd name="T6" fmla="*/ 83 w 207"/>
                <a:gd name="T7" fmla="*/ 2 h 207"/>
                <a:gd name="T8" fmla="*/ 54 w 207"/>
                <a:gd name="T9" fmla="*/ 12 h 207"/>
                <a:gd name="T10" fmla="*/ 30 w 207"/>
                <a:gd name="T11" fmla="*/ 30 h 207"/>
                <a:gd name="T12" fmla="*/ 16 w 207"/>
                <a:gd name="T13" fmla="*/ 47 h 207"/>
                <a:gd name="T14" fmla="*/ 4 w 207"/>
                <a:gd name="T15" fmla="*/ 74 h 207"/>
                <a:gd name="T16" fmla="*/ 0 w 207"/>
                <a:gd name="T17" fmla="*/ 104 h 207"/>
                <a:gd name="T18" fmla="*/ 4 w 207"/>
                <a:gd name="T19" fmla="*/ 134 h 207"/>
                <a:gd name="T20" fmla="*/ 16 w 207"/>
                <a:gd name="T21" fmla="*/ 161 h 207"/>
                <a:gd name="T22" fmla="*/ 30 w 207"/>
                <a:gd name="T23" fmla="*/ 177 h 207"/>
                <a:gd name="T24" fmla="*/ 54 w 207"/>
                <a:gd name="T25" fmla="*/ 196 h 207"/>
                <a:gd name="T26" fmla="*/ 83 w 207"/>
                <a:gd name="T27" fmla="*/ 206 h 207"/>
                <a:gd name="T28" fmla="*/ 113 w 207"/>
                <a:gd name="T29" fmla="*/ 207 h 207"/>
                <a:gd name="T30" fmla="*/ 142 w 207"/>
                <a:gd name="T31" fmla="*/ 199 h 207"/>
                <a:gd name="T32" fmla="*/ 169 w 207"/>
                <a:gd name="T33" fmla="*/ 184 h 207"/>
                <a:gd name="T34" fmla="*/ 184 w 207"/>
                <a:gd name="T35" fmla="*/ 170 h 207"/>
                <a:gd name="T36" fmla="*/ 199 w 207"/>
                <a:gd name="T37" fmla="*/ 142 h 207"/>
                <a:gd name="T38" fmla="*/ 206 w 207"/>
                <a:gd name="T39" fmla="*/ 114 h 207"/>
                <a:gd name="T40" fmla="*/ 205 w 207"/>
                <a:gd name="T41" fmla="*/ 84 h 207"/>
                <a:gd name="T42" fmla="*/ 195 w 207"/>
                <a:gd name="T43" fmla="*/ 56 h 207"/>
                <a:gd name="T44" fmla="*/ 176 w 207"/>
                <a:gd name="T45" fmla="*/ 30 h 207"/>
                <a:gd name="T46" fmla="*/ 154 w 207"/>
                <a:gd name="T47" fmla="*/ 154 h 207"/>
                <a:gd name="T48" fmla="*/ 137 w 207"/>
                <a:gd name="T49" fmla="*/ 168 h 207"/>
                <a:gd name="T50" fmla="*/ 117 w 207"/>
                <a:gd name="T51" fmla="*/ 174 h 207"/>
                <a:gd name="T52" fmla="*/ 96 w 207"/>
                <a:gd name="T53" fmla="*/ 175 h 207"/>
                <a:gd name="T54" fmla="*/ 76 w 207"/>
                <a:gd name="T55" fmla="*/ 171 h 207"/>
                <a:gd name="T56" fmla="*/ 58 w 207"/>
                <a:gd name="T57" fmla="*/ 160 h 207"/>
                <a:gd name="T58" fmla="*/ 47 w 207"/>
                <a:gd name="T59" fmla="*/ 149 h 207"/>
                <a:gd name="T60" fmla="*/ 36 w 207"/>
                <a:gd name="T61" fmla="*/ 131 h 207"/>
                <a:gd name="T62" fmla="*/ 31 w 207"/>
                <a:gd name="T63" fmla="*/ 110 h 207"/>
                <a:gd name="T64" fmla="*/ 32 w 207"/>
                <a:gd name="T65" fmla="*/ 90 h 207"/>
                <a:gd name="T66" fmla="*/ 39 w 207"/>
                <a:gd name="T67" fmla="*/ 70 h 207"/>
                <a:gd name="T68" fmla="*/ 52 w 207"/>
                <a:gd name="T69" fmla="*/ 52 h 207"/>
                <a:gd name="T70" fmla="*/ 63 w 207"/>
                <a:gd name="T71" fmla="*/ 44 h 207"/>
                <a:gd name="T72" fmla="*/ 83 w 207"/>
                <a:gd name="T73" fmla="*/ 35 h 207"/>
                <a:gd name="T74" fmla="*/ 103 w 207"/>
                <a:gd name="T75" fmla="*/ 31 h 207"/>
                <a:gd name="T76" fmla="*/ 124 w 207"/>
                <a:gd name="T77" fmla="*/ 35 h 207"/>
                <a:gd name="T78" fmla="*/ 143 w 207"/>
                <a:gd name="T79" fmla="*/ 44 h 207"/>
                <a:gd name="T80" fmla="*/ 154 w 207"/>
                <a:gd name="T81" fmla="*/ 52 h 207"/>
                <a:gd name="T82" fmla="*/ 167 w 207"/>
                <a:gd name="T83" fmla="*/ 70 h 207"/>
                <a:gd name="T84" fmla="*/ 174 w 207"/>
                <a:gd name="T85" fmla="*/ 90 h 207"/>
                <a:gd name="T86" fmla="*/ 175 w 207"/>
                <a:gd name="T87" fmla="*/ 110 h 207"/>
                <a:gd name="T88" fmla="*/ 170 w 207"/>
                <a:gd name="T89" fmla="*/ 131 h 207"/>
                <a:gd name="T90" fmla="*/ 159 w 207"/>
                <a:gd name="T91" fmla="*/ 14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207">
                  <a:moveTo>
                    <a:pt x="176" y="30"/>
                  </a:moveTo>
                  <a:lnTo>
                    <a:pt x="176" y="30"/>
                  </a:lnTo>
                  <a:lnTo>
                    <a:pt x="169" y="24"/>
                  </a:lnTo>
                  <a:lnTo>
                    <a:pt x="160" y="17"/>
                  </a:lnTo>
                  <a:lnTo>
                    <a:pt x="151" y="12"/>
                  </a:lnTo>
                  <a:lnTo>
                    <a:pt x="142" y="7"/>
                  </a:lnTo>
                  <a:lnTo>
                    <a:pt x="132" y="4"/>
                  </a:lnTo>
                  <a:lnTo>
                    <a:pt x="122" y="2"/>
                  </a:lnTo>
                  <a:lnTo>
                    <a:pt x="113" y="1"/>
                  </a:lnTo>
                  <a:lnTo>
                    <a:pt x="103" y="0"/>
                  </a:lnTo>
                  <a:lnTo>
                    <a:pt x="93" y="1"/>
                  </a:lnTo>
                  <a:lnTo>
                    <a:pt x="83" y="2"/>
                  </a:lnTo>
                  <a:lnTo>
                    <a:pt x="73" y="4"/>
                  </a:lnTo>
                  <a:lnTo>
                    <a:pt x="64" y="7"/>
                  </a:lnTo>
                  <a:lnTo>
                    <a:pt x="54" y="12"/>
                  </a:lnTo>
                  <a:lnTo>
                    <a:pt x="46" y="17"/>
                  </a:lnTo>
                  <a:lnTo>
                    <a:pt x="38" y="24"/>
                  </a:lnTo>
                  <a:lnTo>
                    <a:pt x="30" y="30"/>
                  </a:lnTo>
                  <a:lnTo>
                    <a:pt x="30" y="30"/>
                  </a:lnTo>
                  <a:lnTo>
                    <a:pt x="23" y="38"/>
                  </a:lnTo>
                  <a:lnTo>
                    <a:pt x="16" y="47"/>
                  </a:lnTo>
                  <a:lnTo>
                    <a:pt x="12" y="56"/>
                  </a:lnTo>
                  <a:lnTo>
                    <a:pt x="7" y="64"/>
                  </a:lnTo>
                  <a:lnTo>
                    <a:pt x="4" y="74"/>
                  </a:lnTo>
                  <a:lnTo>
                    <a:pt x="2" y="84"/>
                  </a:lnTo>
                  <a:lnTo>
                    <a:pt x="0" y="94"/>
                  </a:lnTo>
                  <a:lnTo>
                    <a:pt x="0" y="104"/>
                  </a:lnTo>
                  <a:lnTo>
                    <a:pt x="0" y="114"/>
                  </a:lnTo>
                  <a:lnTo>
                    <a:pt x="2" y="124"/>
                  </a:lnTo>
                  <a:lnTo>
                    <a:pt x="4" y="134"/>
                  </a:lnTo>
                  <a:lnTo>
                    <a:pt x="7" y="142"/>
                  </a:lnTo>
                  <a:lnTo>
                    <a:pt x="12" y="152"/>
                  </a:lnTo>
                  <a:lnTo>
                    <a:pt x="16" y="161"/>
                  </a:lnTo>
                  <a:lnTo>
                    <a:pt x="23" y="170"/>
                  </a:lnTo>
                  <a:lnTo>
                    <a:pt x="30" y="177"/>
                  </a:lnTo>
                  <a:lnTo>
                    <a:pt x="30" y="177"/>
                  </a:lnTo>
                  <a:lnTo>
                    <a:pt x="38" y="184"/>
                  </a:lnTo>
                  <a:lnTo>
                    <a:pt x="46" y="191"/>
                  </a:lnTo>
                  <a:lnTo>
                    <a:pt x="54" y="196"/>
                  </a:lnTo>
                  <a:lnTo>
                    <a:pt x="64" y="199"/>
                  </a:lnTo>
                  <a:lnTo>
                    <a:pt x="73" y="203"/>
                  </a:lnTo>
                  <a:lnTo>
                    <a:pt x="83" y="206"/>
                  </a:lnTo>
                  <a:lnTo>
                    <a:pt x="93" y="207"/>
                  </a:lnTo>
                  <a:lnTo>
                    <a:pt x="103" y="207"/>
                  </a:lnTo>
                  <a:lnTo>
                    <a:pt x="113" y="207"/>
                  </a:lnTo>
                  <a:lnTo>
                    <a:pt x="122" y="206"/>
                  </a:lnTo>
                  <a:lnTo>
                    <a:pt x="132" y="203"/>
                  </a:lnTo>
                  <a:lnTo>
                    <a:pt x="142" y="199"/>
                  </a:lnTo>
                  <a:lnTo>
                    <a:pt x="151" y="196"/>
                  </a:lnTo>
                  <a:lnTo>
                    <a:pt x="160" y="191"/>
                  </a:lnTo>
                  <a:lnTo>
                    <a:pt x="169" y="184"/>
                  </a:lnTo>
                  <a:lnTo>
                    <a:pt x="176" y="177"/>
                  </a:lnTo>
                  <a:lnTo>
                    <a:pt x="176" y="177"/>
                  </a:lnTo>
                  <a:lnTo>
                    <a:pt x="184" y="170"/>
                  </a:lnTo>
                  <a:lnTo>
                    <a:pt x="189" y="161"/>
                  </a:lnTo>
                  <a:lnTo>
                    <a:pt x="195" y="152"/>
                  </a:lnTo>
                  <a:lnTo>
                    <a:pt x="199" y="142"/>
                  </a:lnTo>
                  <a:lnTo>
                    <a:pt x="203" y="134"/>
                  </a:lnTo>
                  <a:lnTo>
                    <a:pt x="205" y="124"/>
                  </a:lnTo>
                  <a:lnTo>
                    <a:pt x="206" y="114"/>
                  </a:lnTo>
                  <a:lnTo>
                    <a:pt x="207" y="104"/>
                  </a:lnTo>
                  <a:lnTo>
                    <a:pt x="206" y="94"/>
                  </a:lnTo>
                  <a:lnTo>
                    <a:pt x="205" y="84"/>
                  </a:lnTo>
                  <a:lnTo>
                    <a:pt x="203" y="74"/>
                  </a:lnTo>
                  <a:lnTo>
                    <a:pt x="199" y="64"/>
                  </a:lnTo>
                  <a:lnTo>
                    <a:pt x="195" y="56"/>
                  </a:lnTo>
                  <a:lnTo>
                    <a:pt x="189" y="47"/>
                  </a:lnTo>
                  <a:lnTo>
                    <a:pt x="184" y="38"/>
                  </a:lnTo>
                  <a:lnTo>
                    <a:pt x="176" y="30"/>
                  </a:lnTo>
                  <a:lnTo>
                    <a:pt x="176" y="30"/>
                  </a:lnTo>
                  <a:close/>
                  <a:moveTo>
                    <a:pt x="154" y="154"/>
                  </a:moveTo>
                  <a:lnTo>
                    <a:pt x="154" y="154"/>
                  </a:lnTo>
                  <a:lnTo>
                    <a:pt x="149" y="160"/>
                  </a:lnTo>
                  <a:lnTo>
                    <a:pt x="143" y="164"/>
                  </a:lnTo>
                  <a:lnTo>
                    <a:pt x="137" y="168"/>
                  </a:lnTo>
                  <a:lnTo>
                    <a:pt x="130" y="171"/>
                  </a:lnTo>
                  <a:lnTo>
                    <a:pt x="124" y="173"/>
                  </a:lnTo>
                  <a:lnTo>
                    <a:pt x="117" y="174"/>
                  </a:lnTo>
                  <a:lnTo>
                    <a:pt x="110" y="175"/>
                  </a:lnTo>
                  <a:lnTo>
                    <a:pt x="103" y="176"/>
                  </a:lnTo>
                  <a:lnTo>
                    <a:pt x="96" y="175"/>
                  </a:lnTo>
                  <a:lnTo>
                    <a:pt x="90" y="174"/>
                  </a:lnTo>
                  <a:lnTo>
                    <a:pt x="83" y="173"/>
                  </a:lnTo>
                  <a:lnTo>
                    <a:pt x="76" y="171"/>
                  </a:lnTo>
                  <a:lnTo>
                    <a:pt x="70" y="168"/>
                  </a:lnTo>
                  <a:lnTo>
                    <a:pt x="63" y="164"/>
                  </a:lnTo>
                  <a:lnTo>
                    <a:pt x="58" y="160"/>
                  </a:lnTo>
                  <a:lnTo>
                    <a:pt x="52" y="154"/>
                  </a:lnTo>
                  <a:lnTo>
                    <a:pt x="52" y="154"/>
                  </a:lnTo>
                  <a:lnTo>
                    <a:pt x="47" y="149"/>
                  </a:lnTo>
                  <a:lnTo>
                    <a:pt x="43" y="143"/>
                  </a:lnTo>
                  <a:lnTo>
                    <a:pt x="39" y="137"/>
                  </a:lnTo>
                  <a:lnTo>
                    <a:pt x="36" y="131"/>
                  </a:lnTo>
                  <a:lnTo>
                    <a:pt x="34" y="125"/>
                  </a:lnTo>
                  <a:lnTo>
                    <a:pt x="32" y="117"/>
                  </a:lnTo>
                  <a:lnTo>
                    <a:pt x="31" y="110"/>
                  </a:lnTo>
                  <a:lnTo>
                    <a:pt x="31" y="104"/>
                  </a:lnTo>
                  <a:lnTo>
                    <a:pt x="31" y="97"/>
                  </a:lnTo>
                  <a:lnTo>
                    <a:pt x="32" y="90"/>
                  </a:lnTo>
                  <a:lnTo>
                    <a:pt x="34" y="83"/>
                  </a:lnTo>
                  <a:lnTo>
                    <a:pt x="36" y="76"/>
                  </a:lnTo>
                  <a:lnTo>
                    <a:pt x="39" y="70"/>
                  </a:lnTo>
                  <a:lnTo>
                    <a:pt x="43" y="64"/>
                  </a:lnTo>
                  <a:lnTo>
                    <a:pt x="47" y="58"/>
                  </a:lnTo>
                  <a:lnTo>
                    <a:pt x="52" y="52"/>
                  </a:lnTo>
                  <a:lnTo>
                    <a:pt x="52" y="52"/>
                  </a:lnTo>
                  <a:lnTo>
                    <a:pt x="58" y="48"/>
                  </a:lnTo>
                  <a:lnTo>
                    <a:pt x="63" y="44"/>
                  </a:lnTo>
                  <a:lnTo>
                    <a:pt x="70" y="40"/>
                  </a:lnTo>
                  <a:lnTo>
                    <a:pt x="76" y="37"/>
                  </a:lnTo>
                  <a:lnTo>
                    <a:pt x="83" y="35"/>
                  </a:lnTo>
                  <a:lnTo>
                    <a:pt x="90" y="33"/>
                  </a:lnTo>
                  <a:lnTo>
                    <a:pt x="96" y="31"/>
                  </a:lnTo>
                  <a:lnTo>
                    <a:pt x="103" y="31"/>
                  </a:lnTo>
                  <a:lnTo>
                    <a:pt x="110" y="31"/>
                  </a:lnTo>
                  <a:lnTo>
                    <a:pt x="117" y="33"/>
                  </a:lnTo>
                  <a:lnTo>
                    <a:pt x="124" y="35"/>
                  </a:lnTo>
                  <a:lnTo>
                    <a:pt x="130" y="37"/>
                  </a:lnTo>
                  <a:lnTo>
                    <a:pt x="137" y="40"/>
                  </a:lnTo>
                  <a:lnTo>
                    <a:pt x="143" y="44"/>
                  </a:lnTo>
                  <a:lnTo>
                    <a:pt x="149" y="48"/>
                  </a:lnTo>
                  <a:lnTo>
                    <a:pt x="154" y="52"/>
                  </a:lnTo>
                  <a:lnTo>
                    <a:pt x="154" y="52"/>
                  </a:lnTo>
                  <a:lnTo>
                    <a:pt x="159" y="58"/>
                  </a:lnTo>
                  <a:lnTo>
                    <a:pt x="163" y="64"/>
                  </a:lnTo>
                  <a:lnTo>
                    <a:pt x="167" y="70"/>
                  </a:lnTo>
                  <a:lnTo>
                    <a:pt x="170" y="76"/>
                  </a:lnTo>
                  <a:lnTo>
                    <a:pt x="172" y="83"/>
                  </a:lnTo>
                  <a:lnTo>
                    <a:pt x="174" y="90"/>
                  </a:lnTo>
                  <a:lnTo>
                    <a:pt x="175" y="97"/>
                  </a:lnTo>
                  <a:lnTo>
                    <a:pt x="175" y="104"/>
                  </a:lnTo>
                  <a:lnTo>
                    <a:pt x="175" y="110"/>
                  </a:lnTo>
                  <a:lnTo>
                    <a:pt x="174" y="117"/>
                  </a:lnTo>
                  <a:lnTo>
                    <a:pt x="172" y="125"/>
                  </a:lnTo>
                  <a:lnTo>
                    <a:pt x="170" y="131"/>
                  </a:lnTo>
                  <a:lnTo>
                    <a:pt x="167" y="137"/>
                  </a:lnTo>
                  <a:lnTo>
                    <a:pt x="163" y="143"/>
                  </a:lnTo>
                  <a:lnTo>
                    <a:pt x="159" y="149"/>
                  </a:lnTo>
                  <a:lnTo>
                    <a:pt x="154" y="154"/>
                  </a:lnTo>
                  <a:lnTo>
                    <a:pt x="154" y="154"/>
                  </a:lnTo>
                  <a:close/>
                </a:path>
              </a:pathLst>
            </a:custGeom>
            <a:solidFill>
              <a:srgbClr val="FFFFFF"/>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15" name="Freeform 10122">
              <a:extLst>
                <a:ext uri="{FF2B5EF4-FFF2-40B4-BE49-F238E27FC236}">
                  <a16:creationId xmlns="" xmlns:a16="http://schemas.microsoft.com/office/drawing/2014/main" id="{87A7C375-AB31-4AC1-BC36-CFD1C502BFAE}"/>
                </a:ext>
              </a:extLst>
            </p:cNvPr>
            <p:cNvSpPr>
              <a:spLocks/>
            </p:cNvSpPr>
            <p:nvPr/>
          </p:nvSpPr>
          <p:spPr bwMode="auto">
            <a:xfrm>
              <a:off x="7308850" y="1368425"/>
              <a:ext cx="131763" cy="131763"/>
            </a:xfrm>
            <a:custGeom>
              <a:avLst/>
              <a:gdLst>
                <a:gd name="T0" fmla="*/ 292 w 331"/>
                <a:gd name="T1" fmla="*/ 331 h 331"/>
                <a:gd name="T2" fmla="*/ 292 w 331"/>
                <a:gd name="T3" fmla="*/ 331 h 331"/>
                <a:gd name="T4" fmla="*/ 284 w 331"/>
                <a:gd name="T5" fmla="*/ 331 h 331"/>
                <a:gd name="T6" fmla="*/ 276 w 331"/>
                <a:gd name="T7" fmla="*/ 329 h 331"/>
                <a:gd name="T8" fmla="*/ 270 w 331"/>
                <a:gd name="T9" fmla="*/ 325 h 331"/>
                <a:gd name="T10" fmla="*/ 263 w 331"/>
                <a:gd name="T11" fmla="*/ 320 h 331"/>
                <a:gd name="T12" fmla="*/ 11 w 331"/>
                <a:gd name="T13" fmla="*/ 68 h 331"/>
                <a:gd name="T14" fmla="*/ 11 w 331"/>
                <a:gd name="T15" fmla="*/ 68 h 331"/>
                <a:gd name="T16" fmla="*/ 5 w 331"/>
                <a:gd name="T17" fmla="*/ 61 h 331"/>
                <a:gd name="T18" fmla="*/ 2 w 331"/>
                <a:gd name="T19" fmla="*/ 55 h 331"/>
                <a:gd name="T20" fmla="*/ 0 w 331"/>
                <a:gd name="T21" fmla="*/ 47 h 331"/>
                <a:gd name="T22" fmla="*/ 0 w 331"/>
                <a:gd name="T23" fmla="*/ 39 h 331"/>
                <a:gd name="T24" fmla="*/ 0 w 331"/>
                <a:gd name="T25" fmla="*/ 32 h 331"/>
                <a:gd name="T26" fmla="*/ 2 w 331"/>
                <a:gd name="T27" fmla="*/ 24 h 331"/>
                <a:gd name="T28" fmla="*/ 5 w 331"/>
                <a:gd name="T29" fmla="*/ 17 h 331"/>
                <a:gd name="T30" fmla="*/ 11 w 331"/>
                <a:gd name="T31" fmla="*/ 11 h 331"/>
                <a:gd name="T32" fmla="*/ 11 w 331"/>
                <a:gd name="T33" fmla="*/ 11 h 331"/>
                <a:gd name="T34" fmla="*/ 17 w 331"/>
                <a:gd name="T35" fmla="*/ 7 h 331"/>
                <a:gd name="T36" fmla="*/ 24 w 331"/>
                <a:gd name="T37" fmla="*/ 2 h 331"/>
                <a:gd name="T38" fmla="*/ 32 w 331"/>
                <a:gd name="T39" fmla="*/ 1 h 331"/>
                <a:gd name="T40" fmla="*/ 39 w 331"/>
                <a:gd name="T41" fmla="*/ 0 h 331"/>
                <a:gd name="T42" fmla="*/ 47 w 331"/>
                <a:gd name="T43" fmla="*/ 1 h 331"/>
                <a:gd name="T44" fmla="*/ 54 w 331"/>
                <a:gd name="T45" fmla="*/ 2 h 331"/>
                <a:gd name="T46" fmla="*/ 61 w 331"/>
                <a:gd name="T47" fmla="*/ 7 h 331"/>
                <a:gd name="T48" fmla="*/ 67 w 331"/>
                <a:gd name="T49" fmla="*/ 11 h 331"/>
                <a:gd name="T50" fmla="*/ 319 w 331"/>
                <a:gd name="T51" fmla="*/ 263 h 331"/>
                <a:gd name="T52" fmla="*/ 319 w 331"/>
                <a:gd name="T53" fmla="*/ 263 h 331"/>
                <a:gd name="T54" fmla="*/ 325 w 331"/>
                <a:gd name="T55" fmla="*/ 270 h 331"/>
                <a:gd name="T56" fmla="*/ 328 w 331"/>
                <a:gd name="T57" fmla="*/ 276 h 331"/>
                <a:gd name="T58" fmla="*/ 330 w 331"/>
                <a:gd name="T59" fmla="*/ 284 h 331"/>
                <a:gd name="T60" fmla="*/ 331 w 331"/>
                <a:gd name="T61" fmla="*/ 292 h 331"/>
                <a:gd name="T62" fmla="*/ 330 w 331"/>
                <a:gd name="T63" fmla="*/ 300 h 331"/>
                <a:gd name="T64" fmla="*/ 328 w 331"/>
                <a:gd name="T65" fmla="*/ 307 h 331"/>
                <a:gd name="T66" fmla="*/ 325 w 331"/>
                <a:gd name="T67" fmla="*/ 314 h 331"/>
                <a:gd name="T68" fmla="*/ 319 w 331"/>
                <a:gd name="T69" fmla="*/ 320 h 331"/>
                <a:gd name="T70" fmla="*/ 319 w 331"/>
                <a:gd name="T71" fmla="*/ 320 h 331"/>
                <a:gd name="T72" fmla="*/ 314 w 331"/>
                <a:gd name="T73" fmla="*/ 325 h 331"/>
                <a:gd name="T74" fmla="*/ 306 w 331"/>
                <a:gd name="T75" fmla="*/ 329 h 331"/>
                <a:gd name="T76" fmla="*/ 300 w 331"/>
                <a:gd name="T77" fmla="*/ 331 h 331"/>
                <a:gd name="T78" fmla="*/ 292 w 331"/>
                <a:gd name="T79" fmla="*/ 331 h 331"/>
                <a:gd name="T80" fmla="*/ 292 w 331"/>
                <a:gd name="T8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1" h="331">
                  <a:moveTo>
                    <a:pt x="292" y="331"/>
                  </a:moveTo>
                  <a:lnTo>
                    <a:pt x="292" y="331"/>
                  </a:lnTo>
                  <a:lnTo>
                    <a:pt x="284" y="331"/>
                  </a:lnTo>
                  <a:lnTo>
                    <a:pt x="276" y="329"/>
                  </a:lnTo>
                  <a:lnTo>
                    <a:pt x="270" y="325"/>
                  </a:lnTo>
                  <a:lnTo>
                    <a:pt x="263" y="320"/>
                  </a:lnTo>
                  <a:lnTo>
                    <a:pt x="11" y="68"/>
                  </a:lnTo>
                  <a:lnTo>
                    <a:pt x="11" y="68"/>
                  </a:lnTo>
                  <a:lnTo>
                    <a:pt x="5" y="61"/>
                  </a:lnTo>
                  <a:lnTo>
                    <a:pt x="2" y="55"/>
                  </a:lnTo>
                  <a:lnTo>
                    <a:pt x="0" y="47"/>
                  </a:lnTo>
                  <a:lnTo>
                    <a:pt x="0" y="39"/>
                  </a:lnTo>
                  <a:lnTo>
                    <a:pt x="0" y="32"/>
                  </a:lnTo>
                  <a:lnTo>
                    <a:pt x="2" y="24"/>
                  </a:lnTo>
                  <a:lnTo>
                    <a:pt x="5" y="17"/>
                  </a:lnTo>
                  <a:lnTo>
                    <a:pt x="11" y="11"/>
                  </a:lnTo>
                  <a:lnTo>
                    <a:pt x="11" y="11"/>
                  </a:lnTo>
                  <a:lnTo>
                    <a:pt x="17" y="7"/>
                  </a:lnTo>
                  <a:lnTo>
                    <a:pt x="24" y="2"/>
                  </a:lnTo>
                  <a:lnTo>
                    <a:pt x="32" y="1"/>
                  </a:lnTo>
                  <a:lnTo>
                    <a:pt x="39" y="0"/>
                  </a:lnTo>
                  <a:lnTo>
                    <a:pt x="47" y="1"/>
                  </a:lnTo>
                  <a:lnTo>
                    <a:pt x="54" y="2"/>
                  </a:lnTo>
                  <a:lnTo>
                    <a:pt x="61" y="7"/>
                  </a:lnTo>
                  <a:lnTo>
                    <a:pt x="67" y="11"/>
                  </a:lnTo>
                  <a:lnTo>
                    <a:pt x="319" y="263"/>
                  </a:lnTo>
                  <a:lnTo>
                    <a:pt x="319" y="263"/>
                  </a:lnTo>
                  <a:lnTo>
                    <a:pt x="325" y="270"/>
                  </a:lnTo>
                  <a:lnTo>
                    <a:pt x="328" y="276"/>
                  </a:lnTo>
                  <a:lnTo>
                    <a:pt x="330" y="284"/>
                  </a:lnTo>
                  <a:lnTo>
                    <a:pt x="331" y="292"/>
                  </a:lnTo>
                  <a:lnTo>
                    <a:pt x="330" y="300"/>
                  </a:lnTo>
                  <a:lnTo>
                    <a:pt x="328" y="307"/>
                  </a:lnTo>
                  <a:lnTo>
                    <a:pt x="325" y="314"/>
                  </a:lnTo>
                  <a:lnTo>
                    <a:pt x="319" y="320"/>
                  </a:lnTo>
                  <a:lnTo>
                    <a:pt x="319" y="320"/>
                  </a:lnTo>
                  <a:lnTo>
                    <a:pt x="314" y="325"/>
                  </a:lnTo>
                  <a:lnTo>
                    <a:pt x="306" y="329"/>
                  </a:lnTo>
                  <a:lnTo>
                    <a:pt x="300" y="331"/>
                  </a:lnTo>
                  <a:lnTo>
                    <a:pt x="292" y="331"/>
                  </a:lnTo>
                  <a:lnTo>
                    <a:pt x="292" y="331"/>
                  </a:lnTo>
                  <a:close/>
                </a:path>
              </a:pathLst>
            </a:custGeom>
            <a:solidFill>
              <a:srgbClr val="242633"/>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16" name="Freeform 10123">
              <a:extLst>
                <a:ext uri="{FF2B5EF4-FFF2-40B4-BE49-F238E27FC236}">
                  <a16:creationId xmlns="" xmlns:a16="http://schemas.microsoft.com/office/drawing/2014/main" id="{D211ABB3-1570-4A77-906B-22A2A3F1F873}"/>
                </a:ext>
              </a:extLst>
            </p:cNvPr>
            <p:cNvSpPr>
              <a:spLocks/>
            </p:cNvSpPr>
            <p:nvPr/>
          </p:nvSpPr>
          <p:spPr bwMode="auto">
            <a:xfrm>
              <a:off x="7467600" y="1506538"/>
              <a:ext cx="101600" cy="101600"/>
            </a:xfrm>
            <a:custGeom>
              <a:avLst/>
              <a:gdLst>
                <a:gd name="T0" fmla="*/ 130 w 254"/>
                <a:gd name="T1" fmla="*/ 81 h 253"/>
                <a:gd name="T2" fmla="*/ 88 w 254"/>
                <a:gd name="T3" fmla="*/ 39 h 253"/>
                <a:gd name="T4" fmla="*/ 127 w 254"/>
                <a:gd name="T5" fmla="*/ 0 h 253"/>
                <a:gd name="T6" fmla="*/ 254 w 254"/>
                <a:gd name="T7" fmla="*/ 127 h 253"/>
                <a:gd name="T8" fmla="*/ 215 w 254"/>
                <a:gd name="T9" fmla="*/ 166 h 253"/>
                <a:gd name="T10" fmla="*/ 173 w 254"/>
                <a:gd name="T11" fmla="*/ 124 h 253"/>
                <a:gd name="T12" fmla="*/ 43 w 254"/>
                <a:gd name="T13" fmla="*/ 253 h 253"/>
                <a:gd name="T14" fmla="*/ 0 w 254"/>
                <a:gd name="T15" fmla="*/ 211 h 253"/>
                <a:gd name="T16" fmla="*/ 130 w 254"/>
                <a:gd name="T17" fmla="*/ 8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4" h="253">
                  <a:moveTo>
                    <a:pt x="130" y="81"/>
                  </a:moveTo>
                  <a:lnTo>
                    <a:pt x="88" y="39"/>
                  </a:lnTo>
                  <a:lnTo>
                    <a:pt x="127" y="0"/>
                  </a:lnTo>
                  <a:lnTo>
                    <a:pt x="254" y="127"/>
                  </a:lnTo>
                  <a:lnTo>
                    <a:pt x="215" y="166"/>
                  </a:lnTo>
                  <a:lnTo>
                    <a:pt x="173" y="124"/>
                  </a:lnTo>
                  <a:lnTo>
                    <a:pt x="43" y="253"/>
                  </a:lnTo>
                  <a:lnTo>
                    <a:pt x="0" y="211"/>
                  </a:lnTo>
                  <a:lnTo>
                    <a:pt x="130" y="8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17" name="Freeform 10124">
              <a:extLst>
                <a:ext uri="{FF2B5EF4-FFF2-40B4-BE49-F238E27FC236}">
                  <a16:creationId xmlns="" xmlns:a16="http://schemas.microsoft.com/office/drawing/2014/main" id="{2CF15AB5-44F5-4360-BF8C-FDF248E01DA1}"/>
                </a:ext>
              </a:extLst>
            </p:cNvPr>
            <p:cNvSpPr>
              <a:spLocks noEditPoints="1"/>
            </p:cNvSpPr>
            <p:nvPr/>
          </p:nvSpPr>
          <p:spPr bwMode="auto">
            <a:xfrm>
              <a:off x="7494588" y="1573213"/>
              <a:ext cx="109538" cy="109538"/>
            </a:xfrm>
            <a:custGeom>
              <a:avLst/>
              <a:gdLst>
                <a:gd name="T0" fmla="*/ 229 w 273"/>
                <a:gd name="T1" fmla="*/ 0 h 273"/>
                <a:gd name="T2" fmla="*/ 273 w 273"/>
                <a:gd name="T3" fmla="*/ 44 h 273"/>
                <a:gd name="T4" fmla="*/ 163 w 273"/>
                <a:gd name="T5" fmla="*/ 273 h 273"/>
                <a:gd name="T6" fmla="*/ 117 w 273"/>
                <a:gd name="T7" fmla="*/ 227 h 273"/>
                <a:gd name="T8" fmla="*/ 138 w 273"/>
                <a:gd name="T9" fmla="*/ 187 h 273"/>
                <a:gd name="T10" fmla="*/ 84 w 273"/>
                <a:gd name="T11" fmla="*/ 135 h 273"/>
                <a:gd name="T12" fmla="*/ 45 w 273"/>
                <a:gd name="T13" fmla="*/ 155 h 273"/>
                <a:gd name="T14" fmla="*/ 0 w 273"/>
                <a:gd name="T15" fmla="*/ 111 h 273"/>
                <a:gd name="T16" fmla="*/ 229 w 273"/>
                <a:gd name="T17" fmla="*/ 0 h 273"/>
                <a:gd name="T18" fmla="*/ 161 w 273"/>
                <a:gd name="T19" fmla="*/ 141 h 273"/>
                <a:gd name="T20" fmla="*/ 195 w 273"/>
                <a:gd name="T21" fmla="*/ 77 h 273"/>
                <a:gd name="T22" fmla="*/ 130 w 273"/>
                <a:gd name="T23" fmla="*/ 111 h 273"/>
                <a:gd name="T24" fmla="*/ 161 w 273"/>
                <a:gd name="T25" fmla="*/ 14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3">
                  <a:moveTo>
                    <a:pt x="229" y="0"/>
                  </a:moveTo>
                  <a:lnTo>
                    <a:pt x="273" y="44"/>
                  </a:lnTo>
                  <a:lnTo>
                    <a:pt x="163" y="273"/>
                  </a:lnTo>
                  <a:lnTo>
                    <a:pt x="117" y="227"/>
                  </a:lnTo>
                  <a:lnTo>
                    <a:pt x="138" y="187"/>
                  </a:lnTo>
                  <a:lnTo>
                    <a:pt x="84" y="135"/>
                  </a:lnTo>
                  <a:lnTo>
                    <a:pt x="45" y="155"/>
                  </a:lnTo>
                  <a:lnTo>
                    <a:pt x="0" y="111"/>
                  </a:lnTo>
                  <a:lnTo>
                    <a:pt x="229" y="0"/>
                  </a:lnTo>
                  <a:close/>
                  <a:moveTo>
                    <a:pt x="161" y="141"/>
                  </a:moveTo>
                  <a:lnTo>
                    <a:pt x="195" y="77"/>
                  </a:lnTo>
                  <a:lnTo>
                    <a:pt x="130" y="111"/>
                  </a:lnTo>
                  <a:lnTo>
                    <a:pt x="161" y="14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18" name="Freeform 10125">
              <a:extLst>
                <a:ext uri="{FF2B5EF4-FFF2-40B4-BE49-F238E27FC236}">
                  <a16:creationId xmlns="" xmlns:a16="http://schemas.microsoft.com/office/drawing/2014/main" id="{D8A47840-A890-4E32-B1F5-34B60DBEDE71}"/>
                </a:ext>
              </a:extLst>
            </p:cNvPr>
            <p:cNvSpPr>
              <a:spLocks/>
            </p:cNvSpPr>
            <p:nvPr/>
          </p:nvSpPr>
          <p:spPr bwMode="auto">
            <a:xfrm>
              <a:off x="7578725" y="1635125"/>
              <a:ext cx="98425" cy="98425"/>
            </a:xfrm>
            <a:custGeom>
              <a:avLst/>
              <a:gdLst>
                <a:gd name="T0" fmla="*/ 43 w 247"/>
                <a:gd name="T1" fmla="*/ 39 h 249"/>
                <a:gd name="T2" fmla="*/ 53 w 247"/>
                <a:gd name="T3" fmla="*/ 30 h 249"/>
                <a:gd name="T4" fmla="*/ 74 w 247"/>
                <a:gd name="T5" fmla="*/ 16 h 249"/>
                <a:gd name="T6" fmla="*/ 95 w 247"/>
                <a:gd name="T7" fmla="*/ 6 h 249"/>
                <a:gd name="T8" fmla="*/ 117 w 247"/>
                <a:gd name="T9" fmla="*/ 1 h 249"/>
                <a:gd name="T10" fmla="*/ 140 w 247"/>
                <a:gd name="T11" fmla="*/ 0 h 249"/>
                <a:gd name="T12" fmla="*/ 161 w 247"/>
                <a:gd name="T13" fmla="*/ 5 h 249"/>
                <a:gd name="T14" fmla="*/ 181 w 247"/>
                <a:gd name="T15" fmla="*/ 14 h 249"/>
                <a:gd name="T16" fmla="*/ 201 w 247"/>
                <a:gd name="T17" fmla="*/ 27 h 249"/>
                <a:gd name="T18" fmla="*/ 210 w 247"/>
                <a:gd name="T19" fmla="*/ 34 h 249"/>
                <a:gd name="T20" fmla="*/ 225 w 247"/>
                <a:gd name="T21" fmla="*/ 53 h 249"/>
                <a:gd name="T22" fmla="*/ 236 w 247"/>
                <a:gd name="T23" fmla="*/ 72 h 249"/>
                <a:gd name="T24" fmla="*/ 244 w 247"/>
                <a:gd name="T25" fmla="*/ 91 h 249"/>
                <a:gd name="T26" fmla="*/ 247 w 247"/>
                <a:gd name="T27" fmla="*/ 113 h 249"/>
                <a:gd name="T28" fmla="*/ 190 w 247"/>
                <a:gd name="T29" fmla="*/ 122 h 249"/>
                <a:gd name="T30" fmla="*/ 186 w 247"/>
                <a:gd name="T31" fmla="*/ 97 h 249"/>
                <a:gd name="T32" fmla="*/ 180 w 247"/>
                <a:gd name="T33" fmla="*/ 86 h 249"/>
                <a:gd name="T34" fmla="*/ 171 w 247"/>
                <a:gd name="T35" fmla="*/ 75 h 249"/>
                <a:gd name="T36" fmla="*/ 163 w 247"/>
                <a:gd name="T37" fmla="*/ 68 h 249"/>
                <a:gd name="T38" fmla="*/ 143 w 247"/>
                <a:gd name="T39" fmla="*/ 61 h 249"/>
                <a:gd name="T40" fmla="*/ 120 w 247"/>
                <a:gd name="T41" fmla="*/ 63 h 249"/>
                <a:gd name="T42" fmla="*/ 98 w 247"/>
                <a:gd name="T43" fmla="*/ 75 h 249"/>
                <a:gd name="T44" fmla="*/ 85 w 247"/>
                <a:gd name="T45" fmla="*/ 86 h 249"/>
                <a:gd name="T46" fmla="*/ 75 w 247"/>
                <a:gd name="T47" fmla="*/ 98 h 249"/>
                <a:gd name="T48" fmla="*/ 62 w 247"/>
                <a:gd name="T49" fmla="*/ 121 h 249"/>
                <a:gd name="T50" fmla="*/ 61 w 247"/>
                <a:gd name="T51" fmla="*/ 144 h 249"/>
                <a:gd name="T52" fmla="*/ 68 w 247"/>
                <a:gd name="T53" fmla="*/ 164 h 249"/>
                <a:gd name="T54" fmla="*/ 75 w 247"/>
                <a:gd name="T55" fmla="*/ 173 h 249"/>
                <a:gd name="T56" fmla="*/ 87 w 247"/>
                <a:gd name="T57" fmla="*/ 183 h 249"/>
                <a:gd name="T58" fmla="*/ 99 w 247"/>
                <a:gd name="T59" fmla="*/ 187 h 249"/>
                <a:gd name="T60" fmla="*/ 98 w 247"/>
                <a:gd name="T61" fmla="*/ 135 h 249"/>
                <a:gd name="T62" fmla="*/ 199 w 247"/>
                <a:gd name="T63" fmla="*/ 169 h 249"/>
                <a:gd name="T64" fmla="*/ 119 w 247"/>
                <a:gd name="T65" fmla="*/ 249 h 249"/>
                <a:gd name="T66" fmla="*/ 97 w 247"/>
                <a:gd name="T67" fmla="*/ 245 h 249"/>
                <a:gd name="T68" fmla="*/ 76 w 247"/>
                <a:gd name="T69" fmla="*/ 237 h 249"/>
                <a:gd name="T70" fmla="*/ 55 w 247"/>
                <a:gd name="T71" fmla="*/ 225 h 249"/>
                <a:gd name="T72" fmla="*/ 35 w 247"/>
                <a:gd name="T73" fmla="*/ 209 h 249"/>
                <a:gd name="T74" fmla="*/ 28 w 247"/>
                <a:gd name="T75" fmla="*/ 200 h 249"/>
                <a:gd name="T76" fmla="*/ 15 w 247"/>
                <a:gd name="T77" fmla="*/ 180 h 249"/>
                <a:gd name="T78" fmla="*/ 6 w 247"/>
                <a:gd name="T79" fmla="*/ 161 h 249"/>
                <a:gd name="T80" fmla="*/ 1 w 247"/>
                <a:gd name="T81" fmla="*/ 139 h 249"/>
                <a:gd name="T82" fmla="*/ 1 w 247"/>
                <a:gd name="T83" fmla="*/ 117 h 249"/>
                <a:gd name="T84" fmla="*/ 6 w 247"/>
                <a:gd name="T85" fmla="*/ 95 h 249"/>
                <a:gd name="T86" fmla="*/ 16 w 247"/>
                <a:gd name="T87" fmla="*/ 73 h 249"/>
                <a:gd name="T88" fmla="*/ 31 w 247"/>
                <a:gd name="T89" fmla="*/ 52 h 249"/>
                <a:gd name="T90" fmla="*/ 40 w 247"/>
                <a:gd name="T91" fmla="*/ 4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7" h="249">
                  <a:moveTo>
                    <a:pt x="40" y="42"/>
                  </a:moveTo>
                  <a:lnTo>
                    <a:pt x="43" y="39"/>
                  </a:lnTo>
                  <a:lnTo>
                    <a:pt x="43" y="39"/>
                  </a:lnTo>
                  <a:lnTo>
                    <a:pt x="53" y="30"/>
                  </a:lnTo>
                  <a:lnTo>
                    <a:pt x="63" y="22"/>
                  </a:lnTo>
                  <a:lnTo>
                    <a:pt x="74" y="16"/>
                  </a:lnTo>
                  <a:lnTo>
                    <a:pt x="84" y="10"/>
                  </a:lnTo>
                  <a:lnTo>
                    <a:pt x="95" y="6"/>
                  </a:lnTo>
                  <a:lnTo>
                    <a:pt x="106" y="3"/>
                  </a:lnTo>
                  <a:lnTo>
                    <a:pt x="117" y="1"/>
                  </a:lnTo>
                  <a:lnTo>
                    <a:pt x="128" y="0"/>
                  </a:lnTo>
                  <a:lnTo>
                    <a:pt x="140" y="0"/>
                  </a:lnTo>
                  <a:lnTo>
                    <a:pt x="151" y="3"/>
                  </a:lnTo>
                  <a:lnTo>
                    <a:pt x="161" y="5"/>
                  </a:lnTo>
                  <a:lnTo>
                    <a:pt x="171" y="8"/>
                  </a:lnTo>
                  <a:lnTo>
                    <a:pt x="181" y="14"/>
                  </a:lnTo>
                  <a:lnTo>
                    <a:pt x="191" y="19"/>
                  </a:lnTo>
                  <a:lnTo>
                    <a:pt x="201" y="27"/>
                  </a:lnTo>
                  <a:lnTo>
                    <a:pt x="210" y="34"/>
                  </a:lnTo>
                  <a:lnTo>
                    <a:pt x="210" y="34"/>
                  </a:lnTo>
                  <a:lnTo>
                    <a:pt x="219" y="43"/>
                  </a:lnTo>
                  <a:lnTo>
                    <a:pt x="225" y="53"/>
                  </a:lnTo>
                  <a:lnTo>
                    <a:pt x="232" y="62"/>
                  </a:lnTo>
                  <a:lnTo>
                    <a:pt x="236" y="72"/>
                  </a:lnTo>
                  <a:lnTo>
                    <a:pt x="241" y="82"/>
                  </a:lnTo>
                  <a:lnTo>
                    <a:pt x="244" y="91"/>
                  </a:lnTo>
                  <a:lnTo>
                    <a:pt x="246" y="102"/>
                  </a:lnTo>
                  <a:lnTo>
                    <a:pt x="247" y="113"/>
                  </a:lnTo>
                  <a:lnTo>
                    <a:pt x="190" y="122"/>
                  </a:lnTo>
                  <a:lnTo>
                    <a:pt x="190" y="122"/>
                  </a:lnTo>
                  <a:lnTo>
                    <a:pt x="189" y="109"/>
                  </a:lnTo>
                  <a:lnTo>
                    <a:pt x="186" y="97"/>
                  </a:lnTo>
                  <a:lnTo>
                    <a:pt x="184" y="91"/>
                  </a:lnTo>
                  <a:lnTo>
                    <a:pt x="180" y="86"/>
                  </a:lnTo>
                  <a:lnTo>
                    <a:pt x="176" y="80"/>
                  </a:lnTo>
                  <a:lnTo>
                    <a:pt x="171" y="75"/>
                  </a:lnTo>
                  <a:lnTo>
                    <a:pt x="171" y="75"/>
                  </a:lnTo>
                  <a:lnTo>
                    <a:pt x="163" y="68"/>
                  </a:lnTo>
                  <a:lnTo>
                    <a:pt x="153" y="63"/>
                  </a:lnTo>
                  <a:lnTo>
                    <a:pt x="143" y="61"/>
                  </a:lnTo>
                  <a:lnTo>
                    <a:pt x="132" y="61"/>
                  </a:lnTo>
                  <a:lnTo>
                    <a:pt x="120" y="63"/>
                  </a:lnTo>
                  <a:lnTo>
                    <a:pt x="109" y="67"/>
                  </a:lnTo>
                  <a:lnTo>
                    <a:pt x="98" y="75"/>
                  </a:lnTo>
                  <a:lnTo>
                    <a:pt x="87" y="84"/>
                  </a:lnTo>
                  <a:lnTo>
                    <a:pt x="85" y="86"/>
                  </a:lnTo>
                  <a:lnTo>
                    <a:pt x="85" y="86"/>
                  </a:lnTo>
                  <a:lnTo>
                    <a:pt x="75" y="98"/>
                  </a:lnTo>
                  <a:lnTo>
                    <a:pt x="67" y="110"/>
                  </a:lnTo>
                  <a:lnTo>
                    <a:pt x="62" y="121"/>
                  </a:lnTo>
                  <a:lnTo>
                    <a:pt x="60" y="133"/>
                  </a:lnTo>
                  <a:lnTo>
                    <a:pt x="61" y="144"/>
                  </a:lnTo>
                  <a:lnTo>
                    <a:pt x="63" y="154"/>
                  </a:lnTo>
                  <a:lnTo>
                    <a:pt x="68" y="164"/>
                  </a:lnTo>
                  <a:lnTo>
                    <a:pt x="75" y="173"/>
                  </a:lnTo>
                  <a:lnTo>
                    <a:pt x="75" y="173"/>
                  </a:lnTo>
                  <a:lnTo>
                    <a:pt x="81" y="178"/>
                  </a:lnTo>
                  <a:lnTo>
                    <a:pt x="87" y="183"/>
                  </a:lnTo>
                  <a:lnTo>
                    <a:pt x="94" y="185"/>
                  </a:lnTo>
                  <a:lnTo>
                    <a:pt x="99" y="187"/>
                  </a:lnTo>
                  <a:lnTo>
                    <a:pt x="124" y="162"/>
                  </a:lnTo>
                  <a:lnTo>
                    <a:pt x="98" y="135"/>
                  </a:lnTo>
                  <a:lnTo>
                    <a:pt x="131" y="101"/>
                  </a:lnTo>
                  <a:lnTo>
                    <a:pt x="199" y="169"/>
                  </a:lnTo>
                  <a:lnTo>
                    <a:pt x="119" y="249"/>
                  </a:lnTo>
                  <a:lnTo>
                    <a:pt x="119" y="249"/>
                  </a:lnTo>
                  <a:lnTo>
                    <a:pt x="108" y="247"/>
                  </a:lnTo>
                  <a:lnTo>
                    <a:pt x="97" y="245"/>
                  </a:lnTo>
                  <a:lnTo>
                    <a:pt x="87" y="242"/>
                  </a:lnTo>
                  <a:lnTo>
                    <a:pt x="76" y="237"/>
                  </a:lnTo>
                  <a:lnTo>
                    <a:pt x="65" y="232"/>
                  </a:lnTo>
                  <a:lnTo>
                    <a:pt x="55" y="225"/>
                  </a:lnTo>
                  <a:lnTo>
                    <a:pt x="45" y="218"/>
                  </a:lnTo>
                  <a:lnTo>
                    <a:pt x="35" y="209"/>
                  </a:lnTo>
                  <a:lnTo>
                    <a:pt x="35" y="209"/>
                  </a:lnTo>
                  <a:lnTo>
                    <a:pt x="28" y="200"/>
                  </a:lnTo>
                  <a:lnTo>
                    <a:pt x="20" y="190"/>
                  </a:lnTo>
                  <a:lnTo>
                    <a:pt x="15" y="180"/>
                  </a:lnTo>
                  <a:lnTo>
                    <a:pt x="9" y="170"/>
                  </a:lnTo>
                  <a:lnTo>
                    <a:pt x="6" y="161"/>
                  </a:lnTo>
                  <a:lnTo>
                    <a:pt x="2" y="150"/>
                  </a:lnTo>
                  <a:lnTo>
                    <a:pt x="1" y="139"/>
                  </a:lnTo>
                  <a:lnTo>
                    <a:pt x="0" y="128"/>
                  </a:lnTo>
                  <a:lnTo>
                    <a:pt x="1" y="117"/>
                  </a:lnTo>
                  <a:lnTo>
                    <a:pt x="4" y="106"/>
                  </a:lnTo>
                  <a:lnTo>
                    <a:pt x="6" y="95"/>
                  </a:lnTo>
                  <a:lnTo>
                    <a:pt x="10" y="84"/>
                  </a:lnTo>
                  <a:lnTo>
                    <a:pt x="16" y="73"/>
                  </a:lnTo>
                  <a:lnTo>
                    <a:pt x="22" y="63"/>
                  </a:lnTo>
                  <a:lnTo>
                    <a:pt x="31" y="52"/>
                  </a:lnTo>
                  <a:lnTo>
                    <a:pt x="40" y="42"/>
                  </a:lnTo>
                  <a:lnTo>
                    <a:pt x="40" y="42"/>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grpSp>
      <p:sp>
        <p:nvSpPr>
          <p:cNvPr id="54" name="Rectangle: Rounded Corners 53">
            <a:extLst>
              <a:ext uri="{FF2B5EF4-FFF2-40B4-BE49-F238E27FC236}">
                <a16:creationId xmlns="" xmlns:a16="http://schemas.microsoft.com/office/drawing/2014/main" id="{AF3419EF-A5BE-472D-8038-80D4C7F730A5}"/>
              </a:ext>
            </a:extLst>
          </p:cNvPr>
          <p:cNvSpPr>
            <a:spLocks/>
          </p:cNvSpPr>
          <p:nvPr/>
        </p:nvSpPr>
        <p:spPr>
          <a:xfrm>
            <a:off x="3538532" y="1253974"/>
            <a:ext cx="5442764" cy="48672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vi-VN"/>
              <a:t>Ý tưởng thực hiện dự án, giới thiệu về nhóm</a:t>
            </a:r>
          </a:p>
        </p:txBody>
      </p:sp>
      <p:sp>
        <p:nvSpPr>
          <p:cNvPr id="62" name="Rectangle: Rounded Corners 61">
            <a:extLst>
              <a:ext uri="{FF2B5EF4-FFF2-40B4-BE49-F238E27FC236}">
                <a16:creationId xmlns="" xmlns:a16="http://schemas.microsoft.com/office/drawing/2014/main" id="{96C9E6EB-00D8-4A29-97F7-A9D481B5328E}"/>
              </a:ext>
            </a:extLst>
          </p:cNvPr>
          <p:cNvSpPr>
            <a:spLocks/>
          </p:cNvSpPr>
          <p:nvPr/>
        </p:nvSpPr>
        <p:spPr>
          <a:xfrm>
            <a:off x="3521053" y="1915908"/>
            <a:ext cx="5442764" cy="48672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Database của dự án</a:t>
            </a:r>
            <a:endParaRPr lang="vi-VN"/>
          </a:p>
        </p:txBody>
      </p:sp>
      <p:sp>
        <p:nvSpPr>
          <p:cNvPr id="63" name="Rectangle: Rounded Corners 62">
            <a:extLst>
              <a:ext uri="{FF2B5EF4-FFF2-40B4-BE49-F238E27FC236}">
                <a16:creationId xmlns="" xmlns:a16="http://schemas.microsoft.com/office/drawing/2014/main" id="{CDAE8A6D-4DC9-4FA1-92E7-51A0DD50AA9B}"/>
              </a:ext>
            </a:extLst>
          </p:cNvPr>
          <p:cNvSpPr>
            <a:spLocks/>
          </p:cNvSpPr>
          <p:nvPr/>
        </p:nvSpPr>
        <p:spPr>
          <a:xfrm>
            <a:off x="3538532" y="2572008"/>
            <a:ext cx="5442764" cy="48672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Giao diện của dự án</a:t>
            </a:r>
            <a:endParaRPr lang="vi-VN"/>
          </a:p>
        </p:txBody>
      </p:sp>
      <p:sp>
        <p:nvSpPr>
          <p:cNvPr id="64" name="Rectangle: Rounded Corners 63">
            <a:extLst>
              <a:ext uri="{FF2B5EF4-FFF2-40B4-BE49-F238E27FC236}">
                <a16:creationId xmlns="" xmlns:a16="http://schemas.microsoft.com/office/drawing/2014/main" id="{44F55B5D-7CE1-4CA1-8F57-891BAA0F4FCE}"/>
              </a:ext>
            </a:extLst>
          </p:cNvPr>
          <p:cNvSpPr>
            <a:spLocks/>
          </p:cNvSpPr>
          <p:nvPr/>
        </p:nvSpPr>
        <p:spPr>
          <a:xfrm>
            <a:off x="3538532" y="3249134"/>
            <a:ext cx="5442764" cy="48672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Tiến độ code hiện tại của dự án</a:t>
            </a:r>
            <a:endParaRPr lang="vi-VN"/>
          </a:p>
        </p:txBody>
      </p:sp>
      <p:sp>
        <p:nvSpPr>
          <p:cNvPr id="65" name="Rectangle: Rounded Corners 64">
            <a:extLst>
              <a:ext uri="{FF2B5EF4-FFF2-40B4-BE49-F238E27FC236}">
                <a16:creationId xmlns="" xmlns:a16="http://schemas.microsoft.com/office/drawing/2014/main" id="{DA4ED2F0-6606-4A87-A37F-1B1A86FF05E8}"/>
              </a:ext>
            </a:extLst>
          </p:cNvPr>
          <p:cNvSpPr>
            <a:spLocks/>
          </p:cNvSpPr>
          <p:nvPr/>
        </p:nvSpPr>
        <p:spPr>
          <a:xfrm>
            <a:off x="3521053" y="3916105"/>
            <a:ext cx="5442764" cy="48672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Tool để quản lý dự án</a:t>
            </a:r>
            <a:endParaRPr lang="vi-VN"/>
          </a:p>
        </p:txBody>
      </p:sp>
      <p:sp>
        <p:nvSpPr>
          <p:cNvPr id="66" name="Rectangle: Rounded Corners 65">
            <a:extLst>
              <a:ext uri="{FF2B5EF4-FFF2-40B4-BE49-F238E27FC236}">
                <a16:creationId xmlns="" xmlns:a16="http://schemas.microsoft.com/office/drawing/2014/main" id="{62BB1E82-D3A2-42A0-A5C7-D7C4CD96B854}"/>
              </a:ext>
            </a:extLst>
          </p:cNvPr>
          <p:cNvSpPr>
            <a:spLocks/>
          </p:cNvSpPr>
          <p:nvPr/>
        </p:nvSpPr>
        <p:spPr>
          <a:xfrm>
            <a:off x="3521053" y="4593231"/>
            <a:ext cx="5442764" cy="48672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Tool để quản lý code</a:t>
            </a:r>
            <a:endParaRPr lang="vi-VN"/>
          </a:p>
        </p:txBody>
      </p:sp>
      <p:sp>
        <p:nvSpPr>
          <p:cNvPr id="67" name="Rectangle: Rounded Corners 66">
            <a:extLst>
              <a:ext uri="{FF2B5EF4-FFF2-40B4-BE49-F238E27FC236}">
                <a16:creationId xmlns="" xmlns:a16="http://schemas.microsoft.com/office/drawing/2014/main" id="{B313A7E9-5DB9-4915-9A07-7EF6809C2FF4}"/>
              </a:ext>
            </a:extLst>
          </p:cNvPr>
          <p:cNvSpPr>
            <a:spLocks/>
          </p:cNvSpPr>
          <p:nvPr/>
        </p:nvSpPr>
        <p:spPr>
          <a:xfrm>
            <a:off x="3521053" y="5246593"/>
            <a:ext cx="5442764" cy="48672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vi-VN"/>
              <a:t>Hướng phát triển của dự án tới thời điểm hiện tại</a:t>
            </a:r>
          </a:p>
        </p:txBody>
      </p:sp>
      <p:pic>
        <p:nvPicPr>
          <p:cNvPr id="69" name="Picture 68">
            <a:extLst>
              <a:ext uri="{FF2B5EF4-FFF2-40B4-BE49-F238E27FC236}">
                <a16:creationId xmlns="" xmlns:a16="http://schemas.microsoft.com/office/drawing/2014/main" id="{016BF9A6-8494-4434-AB0D-22E66F71056B}"/>
              </a:ext>
            </a:extLst>
          </p:cNvPr>
          <p:cNvPicPr>
            <a:picLocks noChangeAspect="1"/>
          </p:cNvPicPr>
          <p:nvPr/>
        </p:nvPicPr>
        <p:blipFill>
          <a:blip r:embed="rId3"/>
          <a:stretch>
            <a:fillRect/>
          </a:stretch>
        </p:blipFill>
        <p:spPr>
          <a:xfrm>
            <a:off x="10629837" y="5667882"/>
            <a:ext cx="723963" cy="662997"/>
          </a:xfrm>
          <a:prstGeom prst="rect">
            <a:avLst/>
          </a:prstGeom>
        </p:spPr>
      </p:pic>
      <p:sp>
        <p:nvSpPr>
          <p:cNvPr id="22" name="Rectangle: Rounded Corners 21">
            <a:extLst>
              <a:ext uri="{FF2B5EF4-FFF2-40B4-BE49-F238E27FC236}">
                <a16:creationId xmlns="" xmlns:a16="http://schemas.microsoft.com/office/drawing/2014/main" id="{1504CB2F-84BB-44F1-BC4E-A10346CEFDF0}"/>
              </a:ext>
            </a:extLst>
          </p:cNvPr>
          <p:cNvSpPr>
            <a:spLocks/>
          </p:cNvSpPr>
          <p:nvPr/>
        </p:nvSpPr>
        <p:spPr>
          <a:xfrm>
            <a:off x="3538532" y="5899955"/>
            <a:ext cx="5442764" cy="48672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Tổng kết</a:t>
            </a:r>
            <a:endParaRPr lang="vi-VN"/>
          </a:p>
        </p:txBody>
      </p:sp>
    </p:spTree>
    <p:extLst>
      <p:ext uri="{BB962C8B-B14F-4D97-AF65-F5344CB8AC3E}">
        <p14:creationId xmlns:p14="http://schemas.microsoft.com/office/powerpoint/2010/main" val="5958238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4.375E-6 -3.33333E-6 L 0.2345 -0.00069 " pathEditMode="relative" rAng="0" ptsTypes="AA">
                                      <p:cBhvr>
                                        <p:cTn id="6" dur="2000" fill="hold"/>
                                        <p:tgtEl>
                                          <p:spTgt spid="9"/>
                                        </p:tgtEl>
                                        <p:attrNameLst>
                                          <p:attrName>ppt_x</p:attrName>
                                          <p:attrName>ppt_y</p:attrName>
                                        </p:attrNameLst>
                                      </p:cBhvr>
                                      <p:rCtr x="11719" y="-46"/>
                                    </p:animMotion>
                                  </p:childTnLst>
                                </p:cTn>
                              </p:par>
                            </p:childTnLst>
                          </p:cTn>
                        </p:par>
                        <p:par>
                          <p:cTn id="7" fill="hold">
                            <p:stCondLst>
                              <p:cond delay="2000"/>
                            </p:stCondLst>
                            <p:childTnLst>
                              <p:par>
                                <p:cTn id="8" presetID="6" presetClass="entr" presetSubtype="32" fill="hold" nodeType="after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circle(out)">
                                      <p:cBhvr>
                                        <p:cTn id="10" dur="1500"/>
                                        <p:tgtEl>
                                          <p:spTgt spid="10"/>
                                        </p:tgtEl>
                                      </p:cBhvr>
                                    </p:animEffect>
                                  </p:childTnLst>
                                </p:cTn>
                              </p:par>
                            </p:childTnLst>
                          </p:cTn>
                        </p:par>
                        <p:par>
                          <p:cTn id="11" fill="hold">
                            <p:stCondLst>
                              <p:cond delay="3500"/>
                            </p:stCondLst>
                            <p:childTnLst>
                              <p:par>
                                <p:cTn id="12" presetID="1" presetClass="entr" presetSubtype="0" fill="hold" grpId="0" nodeType="afterEffect">
                                  <p:stCondLst>
                                    <p:cond delay="0"/>
                                  </p:stCondLst>
                                  <p:childTnLst>
                                    <p:set>
                                      <p:cBhvr>
                                        <p:cTn id="13" dur="1" fill="hold">
                                          <p:stCondLst>
                                            <p:cond delay="0"/>
                                          </p:stCondLst>
                                        </p:cTn>
                                        <p:tgtEl>
                                          <p:spTgt spid="54"/>
                                        </p:tgtEl>
                                        <p:attrNameLst>
                                          <p:attrName>style.visibility</p:attrName>
                                        </p:attrNameLst>
                                      </p:cBhvr>
                                      <p:to>
                                        <p:strVal val="visible"/>
                                      </p:to>
                                    </p:set>
                                  </p:childTnLst>
                                </p:cTn>
                              </p:par>
                              <p:par>
                                <p:cTn id="14" presetID="6" presetClass="emph" presetSubtype="0" accel="50000" decel="50000" fill="hold" grpId="1" nodeType="withEffect">
                                  <p:stCondLst>
                                    <p:cond delay="0"/>
                                  </p:stCondLst>
                                  <p:childTnLst>
                                    <p:animScale>
                                      <p:cBhvr>
                                        <p:cTn id="15" dur="1500" fill="hold"/>
                                        <p:tgtEl>
                                          <p:spTgt spid="54"/>
                                        </p:tgtEl>
                                      </p:cBhvr>
                                      <p:by x="150000" y="150000"/>
                                      <p:from x="4621" y="38232"/>
                                      <p:to x="100000" y="100000"/>
                                    </p:animScale>
                                  </p:childTnLst>
                                </p:cTn>
                              </p:par>
                            </p:childTnLst>
                          </p:cTn>
                        </p:par>
                        <p:par>
                          <p:cTn id="16" fill="hold">
                            <p:stCondLst>
                              <p:cond delay="5000"/>
                            </p:stCondLst>
                            <p:childTnLst>
                              <p:par>
                                <p:cTn id="17" presetID="1" presetClass="entr" presetSubtype="0" fill="hold" grpId="0" nodeType="afterEffect">
                                  <p:stCondLst>
                                    <p:cond delay="0"/>
                                  </p:stCondLst>
                                  <p:childTnLst>
                                    <p:set>
                                      <p:cBhvr>
                                        <p:cTn id="18" dur="1" fill="hold">
                                          <p:stCondLst>
                                            <p:cond delay="0"/>
                                          </p:stCondLst>
                                        </p:cTn>
                                        <p:tgtEl>
                                          <p:spTgt spid="62"/>
                                        </p:tgtEl>
                                        <p:attrNameLst>
                                          <p:attrName>style.visibility</p:attrName>
                                        </p:attrNameLst>
                                      </p:cBhvr>
                                      <p:to>
                                        <p:strVal val="visible"/>
                                      </p:to>
                                    </p:set>
                                  </p:childTnLst>
                                </p:cTn>
                              </p:par>
                              <p:par>
                                <p:cTn id="19" presetID="6" presetClass="emph" presetSubtype="0" accel="50000" decel="50000" fill="hold" grpId="1" nodeType="withEffect">
                                  <p:stCondLst>
                                    <p:cond delay="0"/>
                                  </p:stCondLst>
                                  <p:childTnLst>
                                    <p:animScale>
                                      <p:cBhvr>
                                        <p:cTn id="20" dur="1500" fill="hold"/>
                                        <p:tgtEl>
                                          <p:spTgt spid="62"/>
                                        </p:tgtEl>
                                      </p:cBhvr>
                                      <p:by x="150000" y="150000"/>
                                      <p:from x="4621" y="38232"/>
                                      <p:to x="100000" y="100000"/>
                                    </p:animScale>
                                  </p:childTnLst>
                                </p:cTn>
                              </p:par>
                            </p:childTnLst>
                          </p:cTn>
                        </p:par>
                        <p:par>
                          <p:cTn id="21" fill="hold">
                            <p:stCondLst>
                              <p:cond delay="6500"/>
                            </p:stCondLst>
                            <p:childTnLst>
                              <p:par>
                                <p:cTn id="22" presetID="1" presetClass="entr" presetSubtype="0" fill="hold" grpId="0" nodeType="afterEffect">
                                  <p:stCondLst>
                                    <p:cond delay="0"/>
                                  </p:stCondLst>
                                  <p:childTnLst>
                                    <p:set>
                                      <p:cBhvr>
                                        <p:cTn id="23" dur="1" fill="hold">
                                          <p:stCondLst>
                                            <p:cond delay="0"/>
                                          </p:stCondLst>
                                        </p:cTn>
                                        <p:tgtEl>
                                          <p:spTgt spid="63"/>
                                        </p:tgtEl>
                                        <p:attrNameLst>
                                          <p:attrName>style.visibility</p:attrName>
                                        </p:attrNameLst>
                                      </p:cBhvr>
                                      <p:to>
                                        <p:strVal val="visible"/>
                                      </p:to>
                                    </p:set>
                                  </p:childTnLst>
                                </p:cTn>
                              </p:par>
                              <p:par>
                                <p:cTn id="24" presetID="6" presetClass="emph" presetSubtype="0" accel="50000" decel="50000" fill="hold" grpId="1" nodeType="withEffect">
                                  <p:stCondLst>
                                    <p:cond delay="0"/>
                                  </p:stCondLst>
                                  <p:childTnLst>
                                    <p:animScale>
                                      <p:cBhvr>
                                        <p:cTn id="25" dur="1500" fill="hold"/>
                                        <p:tgtEl>
                                          <p:spTgt spid="63"/>
                                        </p:tgtEl>
                                      </p:cBhvr>
                                      <p:by x="150000" y="150000"/>
                                      <p:from x="4621" y="38232"/>
                                      <p:to x="100000" y="100000"/>
                                    </p:animScale>
                                  </p:childTnLst>
                                </p:cTn>
                              </p:par>
                            </p:childTnLst>
                          </p:cTn>
                        </p:par>
                        <p:par>
                          <p:cTn id="26" fill="hold">
                            <p:stCondLst>
                              <p:cond delay="8000"/>
                            </p:stCondLst>
                            <p:childTnLst>
                              <p:par>
                                <p:cTn id="27" presetID="1" presetClass="entr" presetSubtype="0" fill="hold" grpId="0" nodeType="afterEffect">
                                  <p:stCondLst>
                                    <p:cond delay="0"/>
                                  </p:stCondLst>
                                  <p:childTnLst>
                                    <p:set>
                                      <p:cBhvr>
                                        <p:cTn id="28" dur="1" fill="hold">
                                          <p:stCondLst>
                                            <p:cond delay="0"/>
                                          </p:stCondLst>
                                        </p:cTn>
                                        <p:tgtEl>
                                          <p:spTgt spid="64"/>
                                        </p:tgtEl>
                                        <p:attrNameLst>
                                          <p:attrName>style.visibility</p:attrName>
                                        </p:attrNameLst>
                                      </p:cBhvr>
                                      <p:to>
                                        <p:strVal val="visible"/>
                                      </p:to>
                                    </p:set>
                                  </p:childTnLst>
                                </p:cTn>
                              </p:par>
                              <p:par>
                                <p:cTn id="29" presetID="6" presetClass="emph" presetSubtype="0" accel="50000" decel="50000" fill="hold" grpId="1" nodeType="withEffect">
                                  <p:stCondLst>
                                    <p:cond delay="0"/>
                                  </p:stCondLst>
                                  <p:childTnLst>
                                    <p:animScale>
                                      <p:cBhvr>
                                        <p:cTn id="30" dur="1500" fill="hold"/>
                                        <p:tgtEl>
                                          <p:spTgt spid="64"/>
                                        </p:tgtEl>
                                      </p:cBhvr>
                                      <p:by x="150000" y="150000"/>
                                      <p:from x="4621" y="38232"/>
                                      <p:to x="100000" y="100000"/>
                                    </p:animScale>
                                  </p:childTnLst>
                                </p:cTn>
                              </p:par>
                            </p:childTnLst>
                          </p:cTn>
                        </p:par>
                        <p:par>
                          <p:cTn id="31" fill="hold">
                            <p:stCondLst>
                              <p:cond delay="9500"/>
                            </p:stCondLst>
                            <p:childTnLst>
                              <p:par>
                                <p:cTn id="32" presetID="1" presetClass="entr" presetSubtype="0" fill="hold" grpId="0" nodeType="afterEffect">
                                  <p:stCondLst>
                                    <p:cond delay="0"/>
                                  </p:stCondLst>
                                  <p:childTnLst>
                                    <p:set>
                                      <p:cBhvr>
                                        <p:cTn id="33" dur="1" fill="hold">
                                          <p:stCondLst>
                                            <p:cond delay="0"/>
                                          </p:stCondLst>
                                        </p:cTn>
                                        <p:tgtEl>
                                          <p:spTgt spid="65"/>
                                        </p:tgtEl>
                                        <p:attrNameLst>
                                          <p:attrName>style.visibility</p:attrName>
                                        </p:attrNameLst>
                                      </p:cBhvr>
                                      <p:to>
                                        <p:strVal val="visible"/>
                                      </p:to>
                                    </p:set>
                                  </p:childTnLst>
                                </p:cTn>
                              </p:par>
                              <p:par>
                                <p:cTn id="34" presetID="6" presetClass="emph" presetSubtype="0" accel="50000" decel="50000" fill="hold" grpId="1" nodeType="withEffect">
                                  <p:stCondLst>
                                    <p:cond delay="0"/>
                                  </p:stCondLst>
                                  <p:childTnLst>
                                    <p:animScale>
                                      <p:cBhvr>
                                        <p:cTn id="35" dur="1500" fill="hold"/>
                                        <p:tgtEl>
                                          <p:spTgt spid="65"/>
                                        </p:tgtEl>
                                      </p:cBhvr>
                                      <p:by x="150000" y="150000"/>
                                      <p:from x="4621" y="38232"/>
                                      <p:to x="100000" y="100000"/>
                                    </p:animScale>
                                  </p:childTnLst>
                                </p:cTn>
                              </p:par>
                            </p:childTnLst>
                          </p:cTn>
                        </p:par>
                        <p:par>
                          <p:cTn id="36" fill="hold">
                            <p:stCondLst>
                              <p:cond delay="11000"/>
                            </p:stCondLst>
                            <p:childTnLst>
                              <p:par>
                                <p:cTn id="37" presetID="1" presetClass="entr" presetSubtype="0" fill="hold" grpId="0" nodeType="afterEffect">
                                  <p:stCondLst>
                                    <p:cond delay="0"/>
                                  </p:stCondLst>
                                  <p:childTnLst>
                                    <p:set>
                                      <p:cBhvr>
                                        <p:cTn id="38" dur="1" fill="hold">
                                          <p:stCondLst>
                                            <p:cond delay="0"/>
                                          </p:stCondLst>
                                        </p:cTn>
                                        <p:tgtEl>
                                          <p:spTgt spid="66"/>
                                        </p:tgtEl>
                                        <p:attrNameLst>
                                          <p:attrName>style.visibility</p:attrName>
                                        </p:attrNameLst>
                                      </p:cBhvr>
                                      <p:to>
                                        <p:strVal val="visible"/>
                                      </p:to>
                                    </p:set>
                                  </p:childTnLst>
                                </p:cTn>
                              </p:par>
                              <p:par>
                                <p:cTn id="39" presetID="6" presetClass="emph" presetSubtype="0" accel="50000" decel="50000" fill="hold" grpId="1" nodeType="withEffect">
                                  <p:stCondLst>
                                    <p:cond delay="0"/>
                                  </p:stCondLst>
                                  <p:childTnLst>
                                    <p:animScale>
                                      <p:cBhvr>
                                        <p:cTn id="40" dur="1500" fill="hold"/>
                                        <p:tgtEl>
                                          <p:spTgt spid="66"/>
                                        </p:tgtEl>
                                      </p:cBhvr>
                                      <p:by x="150000" y="150000"/>
                                      <p:from x="4621" y="38232"/>
                                      <p:to x="100000" y="100000"/>
                                    </p:animScale>
                                  </p:childTnLst>
                                </p:cTn>
                              </p:par>
                            </p:childTnLst>
                          </p:cTn>
                        </p:par>
                        <p:par>
                          <p:cTn id="41" fill="hold">
                            <p:stCondLst>
                              <p:cond delay="12500"/>
                            </p:stCondLst>
                            <p:childTnLst>
                              <p:par>
                                <p:cTn id="42" presetID="1" presetClass="entr" presetSubtype="0" fill="hold" grpId="0" nodeType="afterEffect">
                                  <p:stCondLst>
                                    <p:cond delay="0"/>
                                  </p:stCondLst>
                                  <p:childTnLst>
                                    <p:set>
                                      <p:cBhvr>
                                        <p:cTn id="43" dur="1" fill="hold">
                                          <p:stCondLst>
                                            <p:cond delay="0"/>
                                          </p:stCondLst>
                                        </p:cTn>
                                        <p:tgtEl>
                                          <p:spTgt spid="67"/>
                                        </p:tgtEl>
                                        <p:attrNameLst>
                                          <p:attrName>style.visibility</p:attrName>
                                        </p:attrNameLst>
                                      </p:cBhvr>
                                      <p:to>
                                        <p:strVal val="visible"/>
                                      </p:to>
                                    </p:set>
                                  </p:childTnLst>
                                </p:cTn>
                              </p:par>
                              <p:par>
                                <p:cTn id="44" presetID="6" presetClass="emph" presetSubtype="0" accel="50000" decel="50000" fill="hold" grpId="1" nodeType="withEffect">
                                  <p:stCondLst>
                                    <p:cond delay="0"/>
                                  </p:stCondLst>
                                  <p:childTnLst>
                                    <p:animScale>
                                      <p:cBhvr>
                                        <p:cTn id="45" dur="1500" fill="hold"/>
                                        <p:tgtEl>
                                          <p:spTgt spid="67"/>
                                        </p:tgtEl>
                                      </p:cBhvr>
                                      <p:by x="150000" y="150000"/>
                                      <p:from x="4621" y="38232"/>
                                      <p:to x="100000" y="100000"/>
                                    </p:animScale>
                                  </p:childTnLst>
                                </p:cTn>
                              </p:par>
                            </p:childTnLst>
                          </p:cTn>
                        </p:par>
                        <p:par>
                          <p:cTn id="46" fill="hold">
                            <p:stCondLst>
                              <p:cond delay="14000"/>
                            </p:stCondLst>
                            <p:childTnLst>
                              <p:par>
                                <p:cTn id="47" presetID="1" presetClass="entr" presetSubtype="0" fill="hold" grpId="0" nodeType="afterEffect">
                                  <p:stCondLst>
                                    <p:cond delay="0"/>
                                  </p:stCondLst>
                                  <p:childTnLst>
                                    <p:set>
                                      <p:cBhvr>
                                        <p:cTn id="48" dur="1" fill="hold">
                                          <p:stCondLst>
                                            <p:cond delay="0"/>
                                          </p:stCondLst>
                                        </p:cTn>
                                        <p:tgtEl>
                                          <p:spTgt spid="22"/>
                                        </p:tgtEl>
                                        <p:attrNameLst>
                                          <p:attrName>style.visibility</p:attrName>
                                        </p:attrNameLst>
                                      </p:cBhvr>
                                      <p:to>
                                        <p:strVal val="visible"/>
                                      </p:to>
                                    </p:set>
                                  </p:childTnLst>
                                </p:cTn>
                              </p:par>
                              <p:par>
                                <p:cTn id="49" presetID="6" presetClass="emph" presetSubtype="0" accel="50000" decel="50000" fill="hold" grpId="1" nodeType="withEffect">
                                  <p:stCondLst>
                                    <p:cond delay="0"/>
                                  </p:stCondLst>
                                  <p:childTnLst>
                                    <p:animScale>
                                      <p:cBhvr>
                                        <p:cTn id="50" dur="1500" fill="hold"/>
                                        <p:tgtEl>
                                          <p:spTgt spid="22"/>
                                        </p:tgtEl>
                                      </p:cBhvr>
                                      <p:by x="150000" y="150000"/>
                                      <p:from x="4621" y="38232"/>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54" grpId="0" animBg="1"/>
      <p:bldP spid="54" grpId="1" animBg="1"/>
      <p:bldP spid="62" grpId="0" animBg="1"/>
      <p:bldP spid="62" grpId="1" animBg="1"/>
      <p:bldP spid="63" grpId="0" animBg="1"/>
      <p:bldP spid="63" grpId="1" animBg="1"/>
      <p:bldP spid="64" grpId="0" animBg="1"/>
      <p:bldP spid="64" grpId="1" animBg="1"/>
      <p:bldP spid="65" grpId="0" animBg="1"/>
      <p:bldP spid="65" grpId="1" animBg="1"/>
      <p:bldP spid="66" grpId="0" animBg="1"/>
      <p:bldP spid="66" grpId="1" animBg="1"/>
      <p:bldP spid="67" grpId="0" animBg="1"/>
      <p:bldP spid="67" grpId="1" animBg="1"/>
      <p:bldP spid="22" grpId="0" animBg="1"/>
      <p:bldP spid="22"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3</a:t>
            </a:fld>
            <a:endParaRPr lang="ru-RU" dirty="0"/>
          </a:p>
        </p:txBody>
      </p:sp>
      <p:pic>
        <p:nvPicPr>
          <p:cNvPr id="7" name="Picture 6">
            <a:extLst>
              <a:ext uri="{FF2B5EF4-FFF2-40B4-BE49-F238E27FC236}">
                <a16:creationId xmlns="" xmlns:a16="http://schemas.microsoft.com/office/drawing/2014/main" id="{3F44B4A7-91D5-4800-95A6-2CDFA2C59BCD}"/>
              </a:ext>
            </a:extLst>
          </p:cNvPr>
          <p:cNvPicPr>
            <a:picLocks noChangeAspect="1"/>
          </p:cNvPicPr>
          <p:nvPr/>
        </p:nvPicPr>
        <p:blipFill>
          <a:blip r:embed="rId2"/>
          <a:stretch>
            <a:fillRect/>
          </a:stretch>
        </p:blipFill>
        <p:spPr>
          <a:xfrm>
            <a:off x="134217" y="1178959"/>
            <a:ext cx="7216765" cy="640135"/>
          </a:xfrm>
          <a:prstGeom prst="rect">
            <a:avLst/>
          </a:prstGeom>
        </p:spPr>
      </p:pic>
      <p:sp>
        <p:nvSpPr>
          <p:cNvPr id="9" name="Flowchart: Alternate Process 8">
            <a:extLst>
              <a:ext uri="{FF2B5EF4-FFF2-40B4-BE49-F238E27FC236}">
                <a16:creationId xmlns="" xmlns:a16="http://schemas.microsoft.com/office/drawing/2014/main" id="{F4F584F0-86B4-42CE-824A-57FEB0FC028D}"/>
              </a:ext>
            </a:extLst>
          </p:cNvPr>
          <p:cNvSpPr/>
          <p:nvPr/>
        </p:nvSpPr>
        <p:spPr>
          <a:xfrm>
            <a:off x="-1642369" y="87978"/>
            <a:ext cx="1533801" cy="640135"/>
          </a:xfrm>
          <a:prstGeom prst="flowChartAlternateProcess">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ctr"/>
            <a:r>
              <a:rPr lang="en-US" sz="1400">
                <a:solidFill>
                  <a:schemeClr val="bg1"/>
                </a:solidFill>
              </a:rPr>
              <a:t>Ý TƯỞNG THỰC HIỆN</a:t>
            </a:r>
            <a:endParaRPr lang="en-US" sz="1400" dirty="0">
              <a:solidFill>
                <a:schemeClr val="bg1"/>
              </a:solidFill>
            </a:endParaRPr>
          </a:p>
        </p:txBody>
      </p:sp>
      <p:pic>
        <p:nvPicPr>
          <p:cNvPr id="69" name="Picture 68">
            <a:extLst>
              <a:ext uri="{FF2B5EF4-FFF2-40B4-BE49-F238E27FC236}">
                <a16:creationId xmlns="" xmlns:a16="http://schemas.microsoft.com/office/drawing/2014/main" id="{016BF9A6-8494-4434-AB0D-22E66F71056B}"/>
              </a:ext>
            </a:extLst>
          </p:cNvPr>
          <p:cNvPicPr>
            <a:picLocks noChangeAspect="1"/>
          </p:cNvPicPr>
          <p:nvPr/>
        </p:nvPicPr>
        <p:blipFill>
          <a:blip r:embed="rId3"/>
          <a:stretch>
            <a:fillRect/>
          </a:stretch>
        </p:blipFill>
        <p:spPr>
          <a:xfrm>
            <a:off x="10629837" y="5667882"/>
            <a:ext cx="723963" cy="662997"/>
          </a:xfrm>
          <a:prstGeom prst="rect">
            <a:avLst/>
          </a:prstGeom>
        </p:spPr>
      </p:pic>
      <p:pic>
        <p:nvPicPr>
          <p:cNvPr id="1026" name="Picture 2" descr="Xã Tân Trường - Huyện Cẩm Giàng">
            <a:extLst>
              <a:ext uri="{FF2B5EF4-FFF2-40B4-BE49-F238E27FC236}">
                <a16:creationId xmlns="" xmlns:a16="http://schemas.microsoft.com/office/drawing/2014/main" id="{CFA877A7-8031-42FC-A6AE-2E1067CF1D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8842" y="1178959"/>
            <a:ext cx="2857500" cy="1600200"/>
          </a:xfrm>
          <a:prstGeom prst="rect">
            <a:avLst/>
          </a:prstGeom>
          <a:noFill/>
          <a:extLst>
            <a:ext uri="{909E8E84-426E-40DD-AFC4-6F175D3DCCD1}">
              <a14:hiddenFill xmlns:a14="http://schemas.microsoft.com/office/drawing/2010/main">
                <a:solidFill>
                  <a:srgbClr val="FFFFFF"/>
                </a:solidFill>
              </a14:hiddenFill>
            </a:ext>
          </a:extLst>
        </p:spPr>
      </p:pic>
      <p:sp>
        <p:nvSpPr>
          <p:cNvPr id="18" name="Text Placeholder 5">
            <a:extLst>
              <a:ext uri="{FF2B5EF4-FFF2-40B4-BE49-F238E27FC236}">
                <a16:creationId xmlns="" xmlns:a16="http://schemas.microsoft.com/office/drawing/2014/main" id="{3B486552-5BFA-41E5-9C93-EAA096985334}"/>
              </a:ext>
            </a:extLst>
          </p:cNvPr>
          <p:cNvSpPr txBox="1">
            <a:spLocks/>
          </p:cNvSpPr>
          <p:nvPr/>
        </p:nvSpPr>
        <p:spPr>
          <a:xfrm>
            <a:off x="1547615" y="3222594"/>
            <a:ext cx="10046622" cy="73684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err="1"/>
              <a:t>Trong</a:t>
            </a:r>
            <a:r>
              <a:rPr lang="en-US" sz="1600" dirty="0"/>
              <a:t> </a:t>
            </a:r>
            <a:r>
              <a:rPr lang="en-US" sz="1600" dirty="0" err="1" smtClean="0"/>
              <a:t>các</a:t>
            </a:r>
            <a:r>
              <a:rPr lang="en-US" sz="1600" dirty="0" smtClean="0"/>
              <a:t> </a:t>
            </a:r>
            <a:r>
              <a:rPr lang="en-US" sz="1600" dirty="0" err="1"/>
              <a:t>năm</a:t>
            </a:r>
            <a:r>
              <a:rPr lang="en-US" sz="1600" dirty="0"/>
              <a:t> </a:t>
            </a:r>
            <a:r>
              <a:rPr lang="en-US" sz="1600" dirty="0" err="1"/>
              <a:t>gần</a:t>
            </a:r>
            <a:r>
              <a:rPr lang="en-US" sz="1600" dirty="0"/>
              <a:t> </a:t>
            </a:r>
            <a:r>
              <a:rPr lang="en-US" sz="1600" dirty="0" err="1"/>
              <a:t>đây</a:t>
            </a:r>
            <a:r>
              <a:rPr lang="en-US" sz="1600" dirty="0"/>
              <a:t> </a:t>
            </a:r>
            <a:r>
              <a:rPr lang="en-US" sz="1600" dirty="0" err="1"/>
              <a:t>đại</a:t>
            </a:r>
            <a:r>
              <a:rPr lang="en-US" sz="1600" dirty="0"/>
              <a:t> </a:t>
            </a:r>
            <a:r>
              <a:rPr lang="en-US" sz="1600" dirty="0" err="1"/>
              <a:t>dịch</a:t>
            </a:r>
            <a:r>
              <a:rPr lang="en-US" sz="1600" dirty="0"/>
              <a:t> Covid-19 </a:t>
            </a:r>
            <a:r>
              <a:rPr lang="en-US" sz="1600" dirty="0" err="1"/>
              <a:t>bùng</a:t>
            </a:r>
            <a:r>
              <a:rPr lang="en-US" sz="1600" dirty="0"/>
              <a:t> </a:t>
            </a:r>
            <a:r>
              <a:rPr lang="en-US" sz="1600" dirty="0" err="1"/>
              <a:t>nổ</a:t>
            </a:r>
            <a:r>
              <a:rPr lang="en-US" sz="1600" dirty="0"/>
              <a:t> </a:t>
            </a:r>
            <a:r>
              <a:rPr lang="en-US" sz="1600" dirty="0" err="1"/>
              <a:t>khá</a:t>
            </a:r>
            <a:r>
              <a:rPr lang="en-US" sz="1600" dirty="0"/>
              <a:t> </a:t>
            </a:r>
            <a:r>
              <a:rPr lang="en-US" sz="1600" dirty="0" err="1"/>
              <a:t>mạnh</a:t>
            </a:r>
            <a:r>
              <a:rPr lang="en-US" sz="1600" dirty="0"/>
              <a:t>. </a:t>
            </a:r>
            <a:r>
              <a:rPr lang="en-US" sz="1600" dirty="0" err="1"/>
              <a:t>Hậu</a:t>
            </a:r>
            <a:r>
              <a:rPr lang="en-US" sz="1600" dirty="0"/>
              <a:t> </a:t>
            </a:r>
            <a:r>
              <a:rPr lang="en-US" sz="1600" dirty="0" err="1"/>
              <a:t>quả</a:t>
            </a:r>
            <a:r>
              <a:rPr lang="en-US" sz="1600" dirty="0"/>
              <a:t> </a:t>
            </a:r>
            <a:r>
              <a:rPr lang="en-US" sz="1600" dirty="0" err="1"/>
              <a:t>là</a:t>
            </a:r>
            <a:r>
              <a:rPr lang="en-US" sz="1600" dirty="0"/>
              <a:t> </a:t>
            </a:r>
            <a:r>
              <a:rPr lang="en-US" sz="1600" dirty="0" err="1"/>
              <a:t>của</a:t>
            </a:r>
            <a:r>
              <a:rPr lang="en-US" sz="1600" dirty="0"/>
              <a:t> </a:t>
            </a:r>
            <a:r>
              <a:rPr lang="en-US" sz="1600" dirty="0" err="1"/>
              <a:t>đại</a:t>
            </a:r>
            <a:r>
              <a:rPr lang="en-US" sz="1600" dirty="0"/>
              <a:t> </a:t>
            </a:r>
            <a:r>
              <a:rPr lang="en-US" sz="1600" dirty="0" err="1" smtClean="0"/>
              <a:t>dịch</a:t>
            </a:r>
            <a:r>
              <a:rPr lang="en-US" sz="1600" dirty="0" smtClean="0"/>
              <a:t> </a:t>
            </a:r>
            <a:r>
              <a:rPr lang="en-US" sz="1600" dirty="0" err="1"/>
              <a:t>khiến</a:t>
            </a:r>
            <a:r>
              <a:rPr lang="en-US" sz="1600" dirty="0"/>
              <a:t> </a:t>
            </a:r>
            <a:r>
              <a:rPr lang="en-US" sz="1600" dirty="0" err="1"/>
              <a:t>cho</a:t>
            </a:r>
            <a:r>
              <a:rPr lang="en-US" sz="1600" dirty="0"/>
              <a:t> </a:t>
            </a:r>
            <a:r>
              <a:rPr lang="en-US" sz="1600" dirty="0" err="1"/>
              <a:t>việc</a:t>
            </a:r>
            <a:r>
              <a:rPr lang="en-US" sz="1600" dirty="0"/>
              <a:t> </a:t>
            </a:r>
            <a:r>
              <a:rPr lang="en-US" sz="1600" dirty="0" err="1"/>
              <a:t>học</a:t>
            </a:r>
            <a:r>
              <a:rPr lang="en-US" sz="1600" dirty="0"/>
              <a:t> </a:t>
            </a:r>
            <a:r>
              <a:rPr lang="en-US" sz="1600" dirty="0" err="1"/>
              <a:t>của</a:t>
            </a:r>
            <a:r>
              <a:rPr lang="en-US" sz="1600" dirty="0"/>
              <a:t> </a:t>
            </a:r>
            <a:r>
              <a:rPr lang="en-US" sz="1600" dirty="0" err="1"/>
              <a:t>sinh</a:t>
            </a:r>
            <a:r>
              <a:rPr lang="en-US" sz="1600" dirty="0"/>
              <a:t> </a:t>
            </a:r>
            <a:r>
              <a:rPr lang="en-US" sz="1600" dirty="0" err="1"/>
              <a:t>viên</a:t>
            </a:r>
            <a:r>
              <a:rPr lang="en-US" sz="1600" dirty="0"/>
              <a:t> </a:t>
            </a:r>
            <a:r>
              <a:rPr lang="en-US" sz="1600" dirty="0" err="1"/>
              <a:t>và</a:t>
            </a:r>
            <a:r>
              <a:rPr lang="en-US" sz="1600" dirty="0"/>
              <a:t> </a:t>
            </a:r>
            <a:r>
              <a:rPr lang="en-US" sz="1600" dirty="0" err="1"/>
              <a:t>học</a:t>
            </a:r>
            <a:r>
              <a:rPr lang="en-US" sz="1600" dirty="0"/>
              <a:t> </a:t>
            </a:r>
            <a:r>
              <a:rPr lang="en-US" sz="1600" dirty="0" err="1"/>
              <a:t>sinh</a:t>
            </a:r>
            <a:r>
              <a:rPr lang="en-US" sz="1600" dirty="0"/>
              <a:t> </a:t>
            </a:r>
            <a:r>
              <a:rPr lang="en-US" sz="1600" dirty="0" err="1"/>
              <a:t>bị</a:t>
            </a:r>
            <a:r>
              <a:rPr lang="en-US" sz="1600" dirty="0"/>
              <a:t> </a:t>
            </a:r>
            <a:r>
              <a:rPr lang="en-US" sz="1600" dirty="0" err="1"/>
              <a:t>gián</a:t>
            </a:r>
            <a:r>
              <a:rPr lang="en-US" sz="1600" dirty="0"/>
              <a:t> </a:t>
            </a:r>
            <a:r>
              <a:rPr lang="en-US" sz="1600" dirty="0" err="1"/>
              <a:t>đoạn</a:t>
            </a:r>
            <a:r>
              <a:rPr lang="en-US" sz="1600" dirty="0"/>
              <a:t>, </a:t>
            </a:r>
            <a:r>
              <a:rPr lang="en-US" sz="1600" dirty="0" err="1"/>
              <a:t>học</a:t>
            </a:r>
            <a:r>
              <a:rPr lang="en-US" sz="1600" dirty="0"/>
              <a:t> </a:t>
            </a:r>
            <a:r>
              <a:rPr lang="en-US" sz="1600" dirty="0" err="1"/>
              <a:t>sinh</a:t>
            </a:r>
            <a:r>
              <a:rPr lang="en-US" sz="1600" dirty="0"/>
              <a:t> </a:t>
            </a:r>
            <a:r>
              <a:rPr lang="en-US" sz="1600" dirty="0" err="1"/>
              <a:t>sinh</a:t>
            </a:r>
            <a:r>
              <a:rPr lang="en-US" sz="1600" dirty="0"/>
              <a:t> </a:t>
            </a:r>
            <a:r>
              <a:rPr lang="en-US" sz="1600" dirty="0" err="1"/>
              <a:t>viên</a:t>
            </a:r>
            <a:r>
              <a:rPr lang="en-US" sz="1600" dirty="0"/>
              <a:t> </a:t>
            </a:r>
            <a:r>
              <a:rPr lang="en-US" sz="1600" dirty="0" err="1"/>
              <a:t>không</a:t>
            </a:r>
            <a:r>
              <a:rPr lang="en-US" sz="1600" dirty="0"/>
              <a:t> </a:t>
            </a:r>
            <a:r>
              <a:rPr lang="en-US" sz="1600" dirty="0" err="1"/>
              <a:t>thể</a:t>
            </a:r>
            <a:r>
              <a:rPr lang="en-US" sz="1600" dirty="0"/>
              <a:t> </a:t>
            </a:r>
            <a:r>
              <a:rPr lang="en-US" sz="1600" dirty="0" err="1"/>
              <a:t>tiếp</a:t>
            </a:r>
            <a:r>
              <a:rPr lang="en-US" sz="1600" dirty="0"/>
              <a:t> </a:t>
            </a:r>
            <a:r>
              <a:rPr lang="en-US" sz="1600" dirty="0" err="1"/>
              <a:t>tục</a:t>
            </a:r>
            <a:r>
              <a:rPr lang="en-US" sz="1600" dirty="0"/>
              <a:t> </a:t>
            </a:r>
            <a:r>
              <a:rPr lang="en-US" sz="1600" dirty="0" err="1"/>
              <a:t>đến</a:t>
            </a:r>
            <a:r>
              <a:rPr lang="en-US" sz="1600" dirty="0"/>
              <a:t> </a:t>
            </a:r>
            <a:r>
              <a:rPr lang="en-US" sz="1600" dirty="0" err="1"/>
              <a:t>trường</a:t>
            </a:r>
            <a:r>
              <a:rPr lang="en-US" sz="1600" dirty="0"/>
              <a:t> </a:t>
            </a:r>
            <a:r>
              <a:rPr lang="en-US" sz="1600" dirty="0" err="1"/>
              <a:t>để</a:t>
            </a:r>
            <a:r>
              <a:rPr lang="en-US" sz="1600" dirty="0"/>
              <a:t> </a:t>
            </a:r>
            <a:r>
              <a:rPr lang="en-US" sz="1600" dirty="0" err="1"/>
              <a:t>học</a:t>
            </a:r>
            <a:r>
              <a:rPr lang="en-US" sz="1600" dirty="0"/>
              <a:t> </a:t>
            </a:r>
            <a:r>
              <a:rPr lang="en-US" sz="1600" dirty="0" err="1"/>
              <a:t>trực</a:t>
            </a:r>
            <a:r>
              <a:rPr lang="en-US" sz="1600" dirty="0"/>
              <a:t> </a:t>
            </a:r>
            <a:r>
              <a:rPr lang="en-US" sz="1600" dirty="0" err="1"/>
              <a:t>tiếp</a:t>
            </a:r>
            <a:r>
              <a:rPr lang="en-US" sz="1600" dirty="0"/>
              <a:t>.</a:t>
            </a:r>
          </a:p>
        </p:txBody>
      </p:sp>
      <p:grpSp>
        <p:nvGrpSpPr>
          <p:cNvPr id="19" name="men01">
            <a:extLst>
              <a:ext uri="{FF2B5EF4-FFF2-40B4-BE49-F238E27FC236}">
                <a16:creationId xmlns="" xmlns:a16="http://schemas.microsoft.com/office/drawing/2014/main" id="{1EA3A24B-71AF-4FBC-9D28-8AF38245FD9C}"/>
              </a:ext>
            </a:extLst>
          </p:cNvPr>
          <p:cNvGrpSpPr/>
          <p:nvPr/>
        </p:nvGrpSpPr>
        <p:grpSpPr>
          <a:xfrm>
            <a:off x="962955" y="2942278"/>
            <a:ext cx="501683" cy="486722"/>
            <a:chOff x="7158038" y="1219200"/>
            <a:chExt cx="736600" cy="736600"/>
          </a:xfrm>
        </p:grpSpPr>
        <p:sp>
          <p:nvSpPr>
            <p:cNvPr id="20" name="Freeform 10016">
              <a:extLst>
                <a:ext uri="{FF2B5EF4-FFF2-40B4-BE49-F238E27FC236}">
                  <a16:creationId xmlns="" xmlns:a16="http://schemas.microsoft.com/office/drawing/2014/main" id="{AFF5FFB9-B9CF-4B5E-A302-8CA5DF573DED}"/>
                </a:ext>
              </a:extLst>
            </p:cNvPr>
            <p:cNvSpPr>
              <a:spLocks/>
            </p:cNvSpPr>
            <p:nvPr/>
          </p:nvSpPr>
          <p:spPr bwMode="auto">
            <a:xfrm>
              <a:off x="7158038" y="1219200"/>
              <a:ext cx="736600" cy="736600"/>
            </a:xfrm>
            <a:custGeom>
              <a:avLst/>
              <a:gdLst>
                <a:gd name="T0" fmla="*/ 1853 w 1854"/>
                <a:gd name="T1" fmla="*/ 975 h 1854"/>
                <a:gd name="T2" fmla="*/ 1835 w 1854"/>
                <a:gd name="T3" fmla="*/ 1113 h 1854"/>
                <a:gd name="T4" fmla="*/ 1798 w 1854"/>
                <a:gd name="T5" fmla="*/ 1246 h 1854"/>
                <a:gd name="T6" fmla="*/ 1742 w 1854"/>
                <a:gd name="T7" fmla="*/ 1369 h 1854"/>
                <a:gd name="T8" fmla="*/ 1671 w 1854"/>
                <a:gd name="T9" fmla="*/ 1482 h 1854"/>
                <a:gd name="T10" fmla="*/ 1583 w 1854"/>
                <a:gd name="T11" fmla="*/ 1582 h 1854"/>
                <a:gd name="T12" fmla="*/ 1482 w 1854"/>
                <a:gd name="T13" fmla="*/ 1670 h 1854"/>
                <a:gd name="T14" fmla="*/ 1369 w 1854"/>
                <a:gd name="T15" fmla="*/ 1742 h 1854"/>
                <a:gd name="T16" fmla="*/ 1246 w 1854"/>
                <a:gd name="T17" fmla="*/ 1798 h 1854"/>
                <a:gd name="T18" fmla="*/ 1114 w 1854"/>
                <a:gd name="T19" fmla="*/ 1835 h 1854"/>
                <a:gd name="T20" fmla="*/ 975 w 1854"/>
                <a:gd name="T21" fmla="*/ 1853 h 1854"/>
                <a:gd name="T22" fmla="*/ 879 w 1854"/>
                <a:gd name="T23" fmla="*/ 1853 h 1854"/>
                <a:gd name="T24" fmla="*/ 740 w 1854"/>
                <a:gd name="T25" fmla="*/ 1835 h 1854"/>
                <a:gd name="T26" fmla="*/ 608 w 1854"/>
                <a:gd name="T27" fmla="*/ 1798 h 1854"/>
                <a:gd name="T28" fmla="*/ 485 w 1854"/>
                <a:gd name="T29" fmla="*/ 1742 h 1854"/>
                <a:gd name="T30" fmla="*/ 372 w 1854"/>
                <a:gd name="T31" fmla="*/ 1670 h 1854"/>
                <a:gd name="T32" fmla="*/ 271 w 1854"/>
                <a:gd name="T33" fmla="*/ 1582 h 1854"/>
                <a:gd name="T34" fmla="*/ 185 w 1854"/>
                <a:gd name="T35" fmla="*/ 1482 h 1854"/>
                <a:gd name="T36" fmla="*/ 112 w 1854"/>
                <a:gd name="T37" fmla="*/ 1369 h 1854"/>
                <a:gd name="T38" fmla="*/ 56 w 1854"/>
                <a:gd name="T39" fmla="*/ 1246 h 1854"/>
                <a:gd name="T40" fmla="*/ 19 w 1854"/>
                <a:gd name="T41" fmla="*/ 1113 h 1854"/>
                <a:gd name="T42" fmla="*/ 2 w 1854"/>
                <a:gd name="T43" fmla="*/ 975 h 1854"/>
                <a:gd name="T44" fmla="*/ 2 w 1854"/>
                <a:gd name="T45" fmla="*/ 880 h 1854"/>
                <a:gd name="T46" fmla="*/ 19 w 1854"/>
                <a:gd name="T47" fmla="*/ 740 h 1854"/>
                <a:gd name="T48" fmla="*/ 56 w 1854"/>
                <a:gd name="T49" fmla="*/ 609 h 1854"/>
                <a:gd name="T50" fmla="*/ 112 w 1854"/>
                <a:gd name="T51" fmla="*/ 486 h 1854"/>
                <a:gd name="T52" fmla="*/ 185 w 1854"/>
                <a:gd name="T53" fmla="*/ 373 h 1854"/>
                <a:gd name="T54" fmla="*/ 271 w 1854"/>
                <a:gd name="T55" fmla="*/ 272 h 1854"/>
                <a:gd name="T56" fmla="*/ 372 w 1854"/>
                <a:gd name="T57" fmla="*/ 184 h 1854"/>
                <a:gd name="T58" fmla="*/ 485 w 1854"/>
                <a:gd name="T59" fmla="*/ 111 h 1854"/>
                <a:gd name="T60" fmla="*/ 608 w 1854"/>
                <a:gd name="T61" fmla="*/ 57 h 1854"/>
                <a:gd name="T62" fmla="*/ 740 w 1854"/>
                <a:gd name="T63" fmla="*/ 19 h 1854"/>
                <a:gd name="T64" fmla="*/ 879 w 1854"/>
                <a:gd name="T65" fmla="*/ 2 h 1854"/>
                <a:gd name="T66" fmla="*/ 975 w 1854"/>
                <a:gd name="T67" fmla="*/ 2 h 1854"/>
                <a:gd name="T68" fmla="*/ 1114 w 1854"/>
                <a:gd name="T69" fmla="*/ 19 h 1854"/>
                <a:gd name="T70" fmla="*/ 1246 w 1854"/>
                <a:gd name="T71" fmla="*/ 57 h 1854"/>
                <a:gd name="T72" fmla="*/ 1369 w 1854"/>
                <a:gd name="T73" fmla="*/ 111 h 1854"/>
                <a:gd name="T74" fmla="*/ 1482 w 1854"/>
                <a:gd name="T75" fmla="*/ 184 h 1854"/>
                <a:gd name="T76" fmla="*/ 1583 w 1854"/>
                <a:gd name="T77" fmla="*/ 272 h 1854"/>
                <a:gd name="T78" fmla="*/ 1671 w 1854"/>
                <a:gd name="T79" fmla="*/ 373 h 1854"/>
                <a:gd name="T80" fmla="*/ 1742 w 1854"/>
                <a:gd name="T81" fmla="*/ 486 h 1854"/>
                <a:gd name="T82" fmla="*/ 1798 w 1854"/>
                <a:gd name="T83" fmla="*/ 609 h 1854"/>
                <a:gd name="T84" fmla="*/ 1835 w 1854"/>
                <a:gd name="T85" fmla="*/ 740 h 1854"/>
                <a:gd name="T86" fmla="*/ 1853 w 1854"/>
                <a:gd name="T87" fmla="*/ 880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54" h="1854">
                  <a:moveTo>
                    <a:pt x="1854" y="927"/>
                  </a:moveTo>
                  <a:lnTo>
                    <a:pt x="1854" y="927"/>
                  </a:lnTo>
                  <a:lnTo>
                    <a:pt x="1853" y="975"/>
                  </a:lnTo>
                  <a:lnTo>
                    <a:pt x="1849" y="1022"/>
                  </a:lnTo>
                  <a:lnTo>
                    <a:pt x="1844" y="1068"/>
                  </a:lnTo>
                  <a:lnTo>
                    <a:pt x="1835" y="1113"/>
                  </a:lnTo>
                  <a:lnTo>
                    <a:pt x="1825" y="1158"/>
                  </a:lnTo>
                  <a:lnTo>
                    <a:pt x="1812" y="1202"/>
                  </a:lnTo>
                  <a:lnTo>
                    <a:pt x="1798" y="1246"/>
                  </a:lnTo>
                  <a:lnTo>
                    <a:pt x="1781" y="1288"/>
                  </a:lnTo>
                  <a:lnTo>
                    <a:pt x="1763" y="1328"/>
                  </a:lnTo>
                  <a:lnTo>
                    <a:pt x="1742" y="1369"/>
                  </a:lnTo>
                  <a:lnTo>
                    <a:pt x="1720" y="1407"/>
                  </a:lnTo>
                  <a:lnTo>
                    <a:pt x="1696" y="1445"/>
                  </a:lnTo>
                  <a:lnTo>
                    <a:pt x="1671" y="1482"/>
                  </a:lnTo>
                  <a:lnTo>
                    <a:pt x="1642" y="1516"/>
                  </a:lnTo>
                  <a:lnTo>
                    <a:pt x="1614" y="1550"/>
                  </a:lnTo>
                  <a:lnTo>
                    <a:pt x="1583" y="1582"/>
                  </a:lnTo>
                  <a:lnTo>
                    <a:pt x="1551" y="1613"/>
                  </a:lnTo>
                  <a:lnTo>
                    <a:pt x="1517" y="1642"/>
                  </a:lnTo>
                  <a:lnTo>
                    <a:pt x="1482" y="1670"/>
                  </a:lnTo>
                  <a:lnTo>
                    <a:pt x="1446" y="1696"/>
                  </a:lnTo>
                  <a:lnTo>
                    <a:pt x="1408" y="1720"/>
                  </a:lnTo>
                  <a:lnTo>
                    <a:pt x="1369" y="1742"/>
                  </a:lnTo>
                  <a:lnTo>
                    <a:pt x="1329" y="1763"/>
                  </a:lnTo>
                  <a:lnTo>
                    <a:pt x="1288" y="1781"/>
                  </a:lnTo>
                  <a:lnTo>
                    <a:pt x="1246" y="1798"/>
                  </a:lnTo>
                  <a:lnTo>
                    <a:pt x="1203" y="1812"/>
                  </a:lnTo>
                  <a:lnTo>
                    <a:pt x="1159" y="1825"/>
                  </a:lnTo>
                  <a:lnTo>
                    <a:pt x="1114" y="1835"/>
                  </a:lnTo>
                  <a:lnTo>
                    <a:pt x="1068" y="1843"/>
                  </a:lnTo>
                  <a:lnTo>
                    <a:pt x="1022" y="1850"/>
                  </a:lnTo>
                  <a:lnTo>
                    <a:pt x="975" y="1853"/>
                  </a:lnTo>
                  <a:lnTo>
                    <a:pt x="928" y="1854"/>
                  </a:lnTo>
                  <a:lnTo>
                    <a:pt x="928" y="1854"/>
                  </a:lnTo>
                  <a:lnTo>
                    <a:pt x="879" y="1853"/>
                  </a:lnTo>
                  <a:lnTo>
                    <a:pt x="832" y="1850"/>
                  </a:lnTo>
                  <a:lnTo>
                    <a:pt x="786" y="1843"/>
                  </a:lnTo>
                  <a:lnTo>
                    <a:pt x="740" y="1835"/>
                  </a:lnTo>
                  <a:lnTo>
                    <a:pt x="696" y="1825"/>
                  </a:lnTo>
                  <a:lnTo>
                    <a:pt x="651" y="1812"/>
                  </a:lnTo>
                  <a:lnTo>
                    <a:pt x="608" y="1798"/>
                  </a:lnTo>
                  <a:lnTo>
                    <a:pt x="567" y="1781"/>
                  </a:lnTo>
                  <a:lnTo>
                    <a:pt x="525" y="1763"/>
                  </a:lnTo>
                  <a:lnTo>
                    <a:pt x="485" y="1742"/>
                  </a:lnTo>
                  <a:lnTo>
                    <a:pt x="447" y="1720"/>
                  </a:lnTo>
                  <a:lnTo>
                    <a:pt x="409" y="1696"/>
                  </a:lnTo>
                  <a:lnTo>
                    <a:pt x="372" y="1670"/>
                  </a:lnTo>
                  <a:lnTo>
                    <a:pt x="337" y="1642"/>
                  </a:lnTo>
                  <a:lnTo>
                    <a:pt x="304" y="1613"/>
                  </a:lnTo>
                  <a:lnTo>
                    <a:pt x="271" y="1582"/>
                  </a:lnTo>
                  <a:lnTo>
                    <a:pt x="241" y="1550"/>
                  </a:lnTo>
                  <a:lnTo>
                    <a:pt x="212" y="1516"/>
                  </a:lnTo>
                  <a:lnTo>
                    <a:pt x="185" y="1482"/>
                  </a:lnTo>
                  <a:lnTo>
                    <a:pt x="158" y="1445"/>
                  </a:lnTo>
                  <a:lnTo>
                    <a:pt x="134" y="1407"/>
                  </a:lnTo>
                  <a:lnTo>
                    <a:pt x="112" y="1369"/>
                  </a:lnTo>
                  <a:lnTo>
                    <a:pt x="92" y="1328"/>
                  </a:lnTo>
                  <a:lnTo>
                    <a:pt x="73" y="1288"/>
                  </a:lnTo>
                  <a:lnTo>
                    <a:pt x="56" y="1246"/>
                  </a:lnTo>
                  <a:lnTo>
                    <a:pt x="42" y="1202"/>
                  </a:lnTo>
                  <a:lnTo>
                    <a:pt x="30" y="1158"/>
                  </a:lnTo>
                  <a:lnTo>
                    <a:pt x="19" y="1113"/>
                  </a:lnTo>
                  <a:lnTo>
                    <a:pt x="11" y="1068"/>
                  </a:lnTo>
                  <a:lnTo>
                    <a:pt x="5" y="1022"/>
                  </a:lnTo>
                  <a:lnTo>
                    <a:pt x="2" y="975"/>
                  </a:lnTo>
                  <a:lnTo>
                    <a:pt x="0" y="927"/>
                  </a:lnTo>
                  <a:lnTo>
                    <a:pt x="0" y="927"/>
                  </a:lnTo>
                  <a:lnTo>
                    <a:pt x="2" y="880"/>
                  </a:lnTo>
                  <a:lnTo>
                    <a:pt x="5" y="832"/>
                  </a:lnTo>
                  <a:lnTo>
                    <a:pt x="11" y="786"/>
                  </a:lnTo>
                  <a:lnTo>
                    <a:pt x="19" y="740"/>
                  </a:lnTo>
                  <a:lnTo>
                    <a:pt x="30" y="695"/>
                  </a:lnTo>
                  <a:lnTo>
                    <a:pt x="42" y="651"/>
                  </a:lnTo>
                  <a:lnTo>
                    <a:pt x="56" y="609"/>
                  </a:lnTo>
                  <a:lnTo>
                    <a:pt x="73" y="566"/>
                  </a:lnTo>
                  <a:lnTo>
                    <a:pt x="92" y="525"/>
                  </a:lnTo>
                  <a:lnTo>
                    <a:pt x="112" y="486"/>
                  </a:lnTo>
                  <a:lnTo>
                    <a:pt x="134" y="446"/>
                  </a:lnTo>
                  <a:lnTo>
                    <a:pt x="158" y="409"/>
                  </a:lnTo>
                  <a:lnTo>
                    <a:pt x="185" y="373"/>
                  </a:lnTo>
                  <a:lnTo>
                    <a:pt x="212" y="338"/>
                  </a:lnTo>
                  <a:lnTo>
                    <a:pt x="241" y="304"/>
                  </a:lnTo>
                  <a:lnTo>
                    <a:pt x="271" y="272"/>
                  </a:lnTo>
                  <a:lnTo>
                    <a:pt x="304" y="241"/>
                  </a:lnTo>
                  <a:lnTo>
                    <a:pt x="337" y="211"/>
                  </a:lnTo>
                  <a:lnTo>
                    <a:pt x="372" y="184"/>
                  </a:lnTo>
                  <a:lnTo>
                    <a:pt x="409" y="159"/>
                  </a:lnTo>
                  <a:lnTo>
                    <a:pt x="447" y="135"/>
                  </a:lnTo>
                  <a:lnTo>
                    <a:pt x="485" y="111"/>
                  </a:lnTo>
                  <a:lnTo>
                    <a:pt x="525" y="92"/>
                  </a:lnTo>
                  <a:lnTo>
                    <a:pt x="567" y="73"/>
                  </a:lnTo>
                  <a:lnTo>
                    <a:pt x="608" y="57"/>
                  </a:lnTo>
                  <a:lnTo>
                    <a:pt x="651" y="41"/>
                  </a:lnTo>
                  <a:lnTo>
                    <a:pt x="696" y="29"/>
                  </a:lnTo>
                  <a:lnTo>
                    <a:pt x="740" y="19"/>
                  </a:lnTo>
                  <a:lnTo>
                    <a:pt x="786" y="10"/>
                  </a:lnTo>
                  <a:lnTo>
                    <a:pt x="832" y="5"/>
                  </a:lnTo>
                  <a:lnTo>
                    <a:pt x="879" y="2"/>
                  </a:lnTo>
                  <a:lnTo>
                    <a:pt x="928" y="0"/>
                  </a:lnTo>
                  <a:lnTo>
                    <a:pt x="928" y="0"/>
                  </a:lnTo>
                  <a:lnTo>
                    <a:pt x="975" y="2"/>
                  </a:lnTo>
                  <a:lnTo>
                    <a:pt x="1022" y="5"/>
                  </a:lnTo>
                  <a:lnTo>
                    <a:pt x="1068" y="10"/>
                  </a:lnTo>
                  <a:lnTo>
                    <a:pt x="1114" y="19"/>
                  </a:lnTo>
                  <a:lnTo>
                    <a:pt x="1159" y="29"/>
                  </a:lnTo>
                  <a:lnTo>
                    <a:pt x="1203" y="41"/>
                  </a:lnTo>
                  <a:lnTo>
                    <a:pt x="1246" y="57"/>
                  </a:lnTo>
                  <a:lnTo>
                    <a:pt x="1288" y="73"/>
                  </a:lnTo>
                  <a:lnTo>
                    <a:pt x="1329" y="92"/>
                  </a:lnTo>
                  <a:lnTo>
                    <a:pt x="1369" y="111"/>
                  </a:lnTo>
                  <a:lnTo>
                    <a:pt x="1408" y="135"/>
                  </a:lnTo>
                  <a:lnTo>
                    <a:pt x="1446" y="159"/>
                  </a:lnTo>
                  <a:lnTo>
                    <a:pt x="1482" y="184"/>
                  </a:lnTo>
                  <a:lnTo>
                    <a:pt x="1517" y="211"/>
                  </a:lnTo>
                  <a:lnTo>
                    <a:pt x="1551" y="241"/>
                  </a:lnTo>
                  <a:lnTo>
                    <a:pt x="1583" y="272"/>
                  </a:lnTo>
                  <a:lnTo>
                    <a:pt x="1614" y="304"/>
                  </a:lnTo>
                  <a:lnTo>
                    <a:pt x="1642" y="338"/>
                  </a:lnTo>
                  <a:lnTo>
                    <a:pt x="1671" y="373"/>
                  </a:lnTo>
                  <a:lnTo>
                    <a:pt x="1696" y="409"/>
                  </a:lnTo>
                  <a:lnTo>
                    <a:pt x="1720" y="446"/>
                  </a:lnTo>
                  <a:lnTo>
                    <a:pt x="1742" y="486"/>
                  </a:lnTo>
                  <a:lnTo>
                    <a:pt x="1763" y="525"/>
                  </a:lnTo>
                  <a:lnTo>
                    <a:pt x="1781" y="566"/>
                  </a:lnTo>
                  <a:lnTo>
                    <a:pt x="1798" y="609"/>
                  </a:lnTo>
                  <a:lnTo>
                    <a:pt x="1812" y="651"/>
                  </a:lnTo>
                  <a:lnTo>
                    <a:pt x="1825" y="695"/>
                  </a:lnTo>
                  <a:lnTo>
                    <a:pt x="1835" y="740"/>
                  </a:lnTo>
                  <a:lnTo>
                    <a:pt x="1844" y="786"/>
                  </a:lnTo>
                  <a:lnTo>
                    <a:pt x="1849" y="832"/>
                  </a:lnTo>
                  <a:lnTo>
                    <a:pt x="1853" y="880"/>
                  </a:lnTo>
                  <a:lnTo>
                    <a:pt x="1854" y="927"/>
                  </a:lnTo>
                  <a:lnTo>
                    <a:pt x="1854" y="927"/>
                  </a:lnTo>
                  <a:close/>
                </a:path>
              </a:pathLst>
            </a:custGeom>
            <a:solidFill>
              <a:srgbClr val="FFCA0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1" name="Freeform 10119">
              <a:extLst>
                <a:ext uri="{FF2B5EF4-FFF2-40B4-BE49-F238E27FC236}">
                  <a16:creationId xmlns="" xmlns:a16="http://schemas.microsoft.com/office/drawing/2014/main" id="{2B890199-7D12-45FF-A77C-31186A4DD9EB}"/>
                </a:ext>
              </a:extLst>
            </p:cNvPr>
            <p:cNvSpPr>
              <a:spLocks/>
            </p:cNvSpPr>
            <p:nvPr/>
          </p:nvSpPr>
          <p:spPr bwMode="auto">
            <a:xfrm>
              <a:off x="7299325" y="1412875"/>
              <a:ext cx="393700" cy="423863"/>
            </a:xfrm>
            <a:custGeom>
              <a:avLst/>
              <a:gdLst>
                <a:gd name="T0" fmla="*/ 399 w 994"/>
                <a:gd name="T1" fmla="*/ 266 h 1066"/>
                <a:gd name="T2" fmla="*/ 383 w 994"/>
                <a:gd name="T3" fmla="*/ 280 h 1066"/>
                <a:gd name="T4" fmla="*/ 365 w 994"/>
                <a:gd name="T5" fmla="*/ 288 h 1066"/>
                <a:gd name="T6" fmla="*/ 345 w 994"/>
                <a:gd name="T7" fmla="*/ 295 h 1066"/>
                <a:gd name="T8" fmla="*/ 326 w 994"/>
                <a:gd name="T9" fmla="*/ 296 h 1066"/>
                <a:gd name="T10" fmla="*/ 306 w 994"/>
                <a:gd name="T11" fmla="*/ 295 h 1066"/>
                <a:gd name="T12" fmla="*/ 287 w 994"/>
                <a:gd name="T13" fmla="*/ 288 h 1066"/>
                <a:gd name="T14" fmla="*/ 269 w 994"/>
                <a:gd name="T15" fmla="*/ 280 h 1066"/>
                <a:gd name="T16" fmla="*/ 253 w 994"/>
                <a:gd name="T17" fmla="*/ 266 h 1066"/>
                <a:gd name="T18" fmla="*/ 246 w 994"/>
                <a:gd name="T19" fmla="*/ 259 h 1066"/>
                <a:gd name="T20" fmla="*/ 235 w 994"/>
                <a:gd name="T21" fmla="*/ 241 h 1066"/>
                <a:gd name="T22" fmla="*/ 227 w 994"/>
                <a:gd name="T23" fmla="*/ 223 h 1066"/>
                <a:gd name="T24" fmla="*/ 223 w 994"/>
                <a:gd name="T25" fmla="*/ 203 h 1066"/>
                <a:gd name="T26" fmla="*/ 223 w 994"/>
                <a:gd name="T27" fmla="*/ 183 h 1066"/>
                <a:gd name="T28" fmla="*/ 227 w 994"/>
                <a:gd name="T29" fmla="*/ 163 h 1066"/>
                <a:gd name="T30" fmla="*/ 235 w 994"/>
                <a:gd name="T31" fmla="*/ 145 h 1066"/>
                <a:gd name="T32" fmla="*/ 246 w 994"/>
                <a:gd name="T33" fmla="*/ 127 h 1066"/>
                <a:gd name="T34" fmla="*/ 253 w 994"/>
                <a:gd name="T35" fmla="*/ 119 h 1066"/>
                <a:gd name="T36" fmla="*/ 136 w 994"/>
                <a:gd name="T37" fmla="*/ 0 h 1066"/>
                <a:gd name="T38" fmla="*/ 20 w 994"/>
                <a:gd name="T39" fmla="*/ 116 h 1066"/>
                <a:gd name="T40" fmla="*/ 9 w 994"/>
                <a:gd name="T41" fmla="*/ 131 h 1066"/>
                <a:gd name="T42" fmla="*/ 2 w 994"/>
                <a:gd name="T43" fmla="*/ 149 h 1066"/>
                <a:gd name="T44" fmla="*/ 0 w 994"/>
                <a:gd name="T45" fmla="*/ 168 h 1066"/>
                <a:gd name="T46" fmla="*/ 4 w 994"/>
                <a:gd name="T47" fmla="*/ 186 h 1066"/>
                <a:gd name="T48" fmla="*/ 96 w 994"/>
                <a:gd name="T49" fmla="*/ 424 h 1066"/>
                <a:gd name="T50" fmla="*/ 102 w 994"/>
                <a:gd name="T51" fmla="*/ 437 h 1066"/>
                <a:gd name="T52" fmla="*/ 111 w 994"/>
                <a:gd name="T53" fmla="*/ 448 h 1066"/>
                <a:gd name="T54" fmla="*/ 711 w 994"/>
                <a:gd name="T55" fmla="*/ 1047 h 1066"/>
                <a:gd name="T56" fmla="*/ 721 w 994"/>
                <a:gd name="T57" fmla="*/ 1055 h 1066"/>
                <a:gd name="T58" fmla="*/ 745 w 994"/>
                <a:gd name="T59" fmla="*/ 1065 h 1066"/>
                <a:gd name="T60" fmla="*/ 770 w 994"/>
                <a:gd name="T61" fmla="*/ 1065 h 1066"/>
                <a:gd name="T62" fmla="*/ 794 w 994"/>
                <a:gd name="T63" fmla="*/ 1055 h 1066"/>
                <a:gd name="T64" fmla="*/ 804 w 994"/>
                <a:gd name="T65" fmla="*/ 1047 h 1066"/>
                <a:gd name="T66" fmla="*/ 400 w 994"/>
                <a:gd name="T67" fmla="*/ 264 h 1066"/>
                <a:gd name="T68" fmla="*/ 399 w 994"/>
                <a:gd name="T69" fmla="*/ 266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4" h="1066">
                  <a:moveTo>
                    <a:pt x="399" y="266"/>
                  </a:moveTo>
                  <a:lnTo>
                    <a:pt x="399" y="266"/>
                  </a:lnTo>
                  <a:lnTo>
                    <a:pt x="392" y="273"/>
                  </a:lnTo>
                  <a:lnTo>
                    <a:pt x="383" y="280"/>
                  </a:lnTo>
                  <a:lnTo>
                    <a:pt x="374" y="285"/>
                  </a:lnTo>
                  <a:lnTo>
                    <a:pt x="365" y="288"/>
                  </a:lnTo>
                  <a:lnTo>
                    <a:pt x="355" y="292"/>
                  </a:lnTo>
                  <a:lnTo>
                    <a:pt x="345" y="295"/>
                  </a:lnTo>
                  <a:lnTo>
                    <a:pt x="336" y="296"/>
                  </a:lnTo>
                  <a:lnTo>
                    <a:pt x="326" y="296"/>
                  </a:lnTo>
                  <a:lnTo>
                    <a:pt x="316" y="296"/>
                  </a:lnTo>
                  <a:lnTo>
                    <a:pt x="306" y="295"/>
                  </a:lnTo>
                  <a:lnTo>
                    <a:pt x="296" y="292"/>
                  </a:lnTo>
                  <a:lnTo>
                    <a:pt x="287" y="288"/>
                  </a:lnTo>
                  <a:lnTo>
                    <a:pt x="277" y="285"/>
                  </a:lnTo>
                  <a:lnTo>
                    <a:pt x="269" y="280"/>
                  </a:lnTo>
                  <a:lnTo>
                    <a:pt x="261" y="273"/>
                  </a:lnTo>
                  <a:lnTo>
                    <a:pt x="253" y="266"/>
                  </a:lnTo>
                  <a:lnTo>
                    <a:pt x="253" y="266"/>
                  </a:lnTo>
                  <a:lnTo>
                    <a:pt x="246" y="259"/>
                  </a:lnTo>
                  <a:lnTo>
                    <a:pt x="239" y="250"/>
                  </a:lnTo>
                  <a:lnTo>
                    <a:pt x="235" y="241"/>
                  </a:lnTo>
                  <a:lnTo>
                    <a:pt x="230" y="231"/>
                  </a:lnTo>
                  <a:lnTo>
                    <a:pt x="227" y="223"/>
                  </a:lnTo>
                  <a:lnTo>
                    <a:pt x="225" y="213"/>
                  </a:lnTo>
                  <a:lnTo>
                    <a:pt x="223" y="203"/>
                  </a:lnTo>
                  <a:lnTo>
                    <a:pt x="223" y="193"/>
                  </a:lnTo>
                  <a:lnTo>
                    <a:pt x="223" y="183"/>
                  </a:lnTo>
                  <a:lnTo>
                    <a:pt x="225" y="173"/>
                  </a:lnTo>
                  <a:lnTo>
                    <a:pt x="227" y="163"/>
                  </a:lnTo>
                  <a:lnTo>
                    <a:pt x="230" y="153"/>
                  </a:lnTo>
                  <a:lnTo>
                    <a:pt x="235" y="145"/>
                  </a:lnTo>
                  <a:lnTo>
                    <a:pt x="239" y="136"/>
                  </a:lnTo>
                  <a:lnTo>
                    <a:pt x="246" y="127"/>
                  </a:lnTo>
                  <a:lnTo>
                    <a:pt x="253" y="119"/>
                  </a:lnTo>
                  <a:lnTo>
                    <a:pt x="253" y="119"/>
                  </a:lnTo>
                  <a:lnTo>
                    <a:pt x="254" y="118"/>
                  </a:lnTo>
                  <a:lnTo>
                    <a:pt x="136" y="0"/>
                  </a:lnTo>
                  <a:lnTo>
                    <a:pt x="20" y="116"/>
                  </a:lnTo>
                  <a:lnTo>
                    <a:pt x="20" y="116"/>
                  </a:lnTo>
                  <a:lnTo>
                    <a:pt x="13" y="124"/>
                  </a:lnTo>
                  <a:lnTo>
                    <a:pt x="9" y="131"/>
                  </a:lnTo>
                  <a:lnTo>
                    <a:pt x="4" y="140"/>
                  </a:lnTo>
                  <a:lnTo>
                    <a:pt x="2" y="149"/>
                  </a:lnTo>
                  <a:lnTo>
                    <a:pt x="0" y="159"/>
                  </a:lnTo>
                  <a:lnTo>
                    <a:pt x="0" y="168"/>
                  </a:lnTo>
                  <a:lnTo>
                    <a:pt x="2" y="178"/>
                  </a:lnTo>
                  <a:lnTo>
                    <a:pt x="4" y="186"/>
                  </a:lnTo>
                  <a:lnTo>
                    <a:pt x="96" y="424"/>
                  </a:lnTo>
                  <a:lnTo>
                    <a:pt x="96" y="424"/>
                  </a:lnTo>
                  <a:lnTo>
                    <a:pt x="99" y="431"/>
                  </a:lnTo>
                  <a:lnTo>
                    <a:pt x="102" y="437"/>
                  </a:lnTo>
                  <a:lnTo>
                    <a:pt x="106" y="442"/>
                  </a:lnTo>
                  <a:lnTo>
                    <a:pt x="111" y="448"/>
                  </a:lnTo>
                  <a:lnTo>
                    <a:pt x="711" y="1047"/>
                  </a:lnTo>
                  <a:lnTo>
                    <a:pt x="711" y="1047"/>
                  </a:lnTo>
                  <a:lnTo>
                    <a:pt x="715" y="1051"/>
                  </a:lnTo>
                  <a:lnTo>
                    <a:pt x="721" y="1055"/>
                  </a:lnTo>
                  <a:lnTo>
                    <a:pt x="733" y="1061"/>
                  </a:lnTo>
                  <a:lnTo>
                    <a:pt x="745" y="1065"/>
                  </a:lnTo>
                  <a:lnTo>
                    <a:pt x="757" y="1066"/>
                  </a:lnTo>
                  <a:lnTo>
                    <a:pt x="770" y="1065"/>
                  </a:lnTo>
                  <a:lnTo>
                    <a:pt x="782" y="1061"/>
                  </a:lnTo>
                  <a:lnTo>
                    <a:pt x="794" y="1055"/>
                  </a:lnTo>
                  <a:lnTo>
                    <a:pt x="800" y="1051"/>
                  </a:lnTo>
                  <a:lnTo>
                    <a:pt x="804" y="1047"/>
                  </a:lnTo>
                  <a:lnTo>
                    <a:pt x="994" y="858"/>
                  </a:lnTo>
                  <a:lnTo>
                    <a:pt x="400" y="264"/>
                  </a:lnTo>
                  <a:lnTo>
                    <a:pt x="400" y="264"/>
                  </a:lnTo>
                  <a:lnTo>
                    <a:pt x="399" y="266"/>
                  </a:lnTo>
                  <a:lnTo>
                    <a:pt x="399" y="266"/>
                  </a:lnTo>
                  <a:close/>
                </a:path>
              </a:pathLst>
            </a:custGeom>
            <a:solidFill>
              <a:srgbClr val="476177"/>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2" name="Freeform 10120">
              <a:extLst>
                <a:ext uri="{FF2B5EF4-FFF2-40B4-BE49-F238E27FC236}">
                  <a16:creationId xmlns="" xmlns:a16="http://schemas.microsoft.com/office/drawing/2014/main" id="{353EE69A-1332-43F0-8DE3-DD98E9726A6A}"/>
                </a:ext>
              </a:extLst>
            </p:cNvPr>
            <p:cNvSpPr>
              <a:spLocks/>
            </p:cNvSpPr>
            <p:nvPr/>
          </p:nvSpPr>
          <p:spPr bwMode="auto">
            <a:xfrm>
              <a:off x="7353300" y="1360488"/>
              <a:ext cx="422275" cy="392113"/>
            </a:xfrm>
            <a:custGeom>
              <a:avLst/>
              <a:gdLst>
                <a:gd name="T0" fmla="*/ 1045 w 1063"/>
                <a:gd name="T1" fmla="*/ 804 h 991"/>
                <a:gd name="T2" fmla="*/ 1052 w 1063"/>
                <a:gd name="T3" fmla="*/ 793 h 991"/>
                <a:gd name="T4" fmla="*/ 1062 w 1063"/>
                <a:gd name="T5" fmla="*/ 769 h 991"/>
                <a:gd name="T6" fmla="*/ 1062 w 1063"/>
                <a:gd name="T7" fmla="*/ 744 h 991"/>
                <a:gd name="T8" fmla="*/ 1052 w 1063"/>
                <a:gd name="T9" fmla="*/ 721 h 991"/>
                <a:gd name="T10" fmla="*/ 1045 w 1063"/>
                <a:gd name="T11" fmla="*/ 710 h 991"/>
                <a:gd name="T12" fmla="*/ 444 w 1063"/>
                <a:gd name="T13" fmla="*/ 111 h 991"/>
                <a:gd name="T14" fmla="*/ 434 w 1063"/>
                <a:gd name="T15" fmla="*/ 102 h 991"/>
                <a:gd name="T16" fmla="*/ 421 w 1063"/>
                <a:gd name="T17" fmla="*/ 95 h 991"/>
                <a:gd name="T18" fmla="*/ 184 w 1063"/>
                <a:gd name="T19" fmla="*/ 4 h 991"/>
                <a:gd name="T20" fmla="*/ 166 w 1063"/>
                <a:gd name="T21" fmla="*/ 0 h 991"/>
                <a:gd name="T22" fmla="*/ 147 w 1063"/>
                <a:gd name="T23" fmla="*/ 1 h 991"/>
                <a:gd name="T24" fmla="*/ 129 w 1063"/>
                <a:gd name="T25" fmla="*/ 8 h 991"/>
                <a:gd name="T26" fmla="*/ 114 w 1063"/>
                <a:gd name="T27" fmla="*/ 20 h 991"/>
                <a:gd name="T28" fmla="*/ 118 w 1063"/>
                <a:gd name="T29" fmla="*/ 251 h 991"/>
                <a:gd name="T30" fmla="*/ 126 w 1063"/>
                <a:gd name="T31" fmla="*/ 245 h 991"/>
                <a:gd name="T32" fmla="*/ 144 w 1063"/>
                <a:gd name="T33" fmla="*/ 234 h 991"/>
                <a:gd name="T34" fmla="*/ 162 w 1063"/>
                <a:gd name="T35" fmla="*/ 226 h 991"/>
                <a:gd name="T36" fmla="*/ 181 w 1063"/>
                <a:gd name="T37" fmla="*/ 223 h 991"/>
                <a:gd name="T38" fmla="*/ 201 w 1063"/>
                <a:gd name="T39" fmla="*/ 223 h 991"/>
                <a:gd name="T40" fmla="*/ 220 w 1063"/>
                <a:gd name="T41" fmla="*/ 226 h 991"/>
                <a:gd name="T42" fmla="*/ 239 w 1063"/>
                <a:gd name="T43" fmla="*/ 234 h 991"/>
                <a:gd name="T44" fmla="*/ 256 w 1063"/>
                <a:gd name="T45" fmla="*/ 246 h 991"/>
                <a:gd name="T46" fmla="*/ 263 w 1063"/>
                <a:gd name="T47" fmla="*/ 252 h 991"/>
                <a:gd name="T48" fmla="*/ 276 w 1063"/>
                <a:gd name="T49" fmla="*/ 269 h 991"/>
                <a:gd name="T50" fmla="*/ 286 w 1063"/>
                <a:gd name="T51" fmla="*/ 286 h 991"/>
                <a:gd name="T52" fmla="*/ 292 w 1063"/>
                <a:gd name="T53" fmla="*/ 305 h 991"/>
                <a:gd name="T54" fmla="*/ 294 w 1063"/>
                <a:gd name="T55" fmla="*/ 325 h 991"/>
                <a:gd name="T56" fmla="*/ 292 w 1063"/>
                <a:gd name="T57" fmla="*/ 345 h 991"/>
                <a:gd name="T58" fmla="*/ 286 w 1063"/>
                <a:gd name="T59" fmla="*/ 363 h 991"/>
                <a:gd name="T60" fmla="*/ 277 w 1063"/>
                <a:gd name="T61" fmla="*/ 381 h 991"/>
                <a:gd name="T62" fmla="*/ 264 w 1063"/>
                <a:gd name="T63" fmla="*/ 397 h 991"/>
                <a:gd name="T64" fmla="*/ 1045 w 1063"/>
                <a:gd name="T65" fmla="*/ 804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3" h="991">
                  <a:moveTo>
                    <a:pt x="1045" y="804"/>
                  </a:moveTo>
                  <a:lnTo>
                    <a:pt x="1045" y="804"/>
                  </a:lnTo>
                  <a:lnTo>
                    <a:pt x="1049" y="799"/>
                  </a:lnTo>
                  <a:lnTo>
                    <a:pt x="1052" y="793"/>
                  </a:lnTo>
                  <a:lnTo>
                    <a:pt x="1059" y="782"/>
                  </a:lnTo>
                  <a:lnTo>
                    <a:pt x="1062" y="769"/>
                  </a:lnTo>
                  <a:lnTo>
                    <a:pt x="1063" y="757"/>
                  </a:lnTo>
                  <a:lnTo>
                    <a:pt x="1062" y="744"/>
                  </a:lnTo>
                  <a:lnTo>
                    <a:pt x="1059" y="732"/>
                  </a:lnTo>
                  <a:lnTo>
                    <a:pt x="1052" y="721"/>
                  </a:lnTo>
                  <a:lnTo>
                    <a:pt x="1049" y="715"/>
                  </a:lnTo>
                  <a:lnTo>
                    <a:pt x="1045" y="710"/>
                  </a:lnTo>
                  <a:lnTo>
                    <a:pt x="444" y="111"/>
                  </a:lnTo>
                  <a:lnTo>
                    <a:pt x="444" y="111"/>
                  </a:lnTo>
                  <a:lnTo>
                    <a:pt x="440" y="106"/>
                  </a:lnTo>
                  <a:lnTo>
                    <a:pt x="434" y="102"/>
                  </a:lnTo>
                  <a:lnTo>
                    <a:pt x="428" y="99"/>
                  </a:lnTo>
                  <a:lnTo>
                    <a:pt x="421" y="95"/>
                  </a:lnTo>
                  <a:lnTo>
                    <a:pt x="184" y="4"/>
                  </a:lnTo>
                  <a:lnTo>
                    <a:pt x="184" y="4"/>
                  </a:lnTo>
                  <a:lnTo>
                    <a:pt x="175" y="1"/>
                  </a:lnTo>
                  <a:lnTo>
                    <a:pt x="166" y="0"/>
                  </a:lnTo>
                  <a:lnTo>
                    <a:pt x="156" y="0"/>
                  </a:lnTo>
                  <a:lnTo>
                    <a:pt x="147" y="1"/>
                  </a:lnTo>
                  <a:lnTo>
                    <a:pt x="137" y="3"/>
                  </a:lnTo>
                  <a:lnTo>
                    <a:pt x="129" y="8"/>
                  </a:lnTo>
                  <a:lnTo>
                    <a:pt x="121" y="13"/>
                  </a:lnTo>
                  <a:lnTo>
                    <a:pt x="114" y="20"/>
                  </a:lnTo>
                  <a:lnTo>
                    <a:pt x="0" y="133"/>
                  </a:lnTo>
                  <a:lnTo>
                    <a:pt x="118" y="251"/>
                  </a:lnTo>
                  <a:lnTo>
                    <a:pt x="118" y="251"/>
                  </a:lnTo>
                  <a:lnTo>
                    <a:pt x="126" y="245"/>
                  </a:lnTo>
                  <a:lnTo>
                    <a:pt x="135" y="238"/>
                  </a:lnTo>
                  <a:lnTo>
                    <a:pt x="144" y="234"/>
                  </a:lnTo>
                  <a:lnTo>
                    <a:pt x="152" y="229"/>
                  </a:lnTo>
                  <a:lnTo>
                    <a:pt x="162" y="226"/>
                  </a:lnTo>
                  <a:lnTo>
                    <a:pt x="171" y="224"/>
                  </a:lnTo>
                  <a:lnTo>
                    <a:pt x="181" y="223"/>
                  </a:lnTo>
                  <a:lnTo>
                    <a:pt x="191" y="222"/>
                  </a:lnTo>
                  <a:lnTo>
                    <a:pt x="201" y="223"/>
                  </a:lnTo>
                  <a:lnTo>
                    <a:pt x="211" y="224"/>
                  </a:lnTo>
                  <a:lnTo>
                    <a:pt x="220" y="226"/>
                  </a:lnTo>
                  <a:lnTo>
                    <a:pt x="229" y="230"/>
                  </a:lnTo>
                  <a:lnTo>
                    <a:pt x="239" y="234"/>
                  </a:lnTo>
                  <a:lnTo>
                    <a:pt x="248" y="239"/>
                  </a:lnTo>
                  <a:lnTo>
                    <a:pt x="256" y="246"/>
                  </a:lnTo>
                  <a:lnTo>
                    <a:pt x="263" y="252"/>
                  </a:lnTo>
                  <a:lnTo>
                    <a:pt x="263" y="252"/>
                  </a:lnTo>
                  <a:lnTo>
                    <a:pt x="271" y="260"/>
                  </a:lnTo>
                  <a:lnTo>
                    <a:pt x="276" y="269"/>
                  </a:lnTo>
                  <a:lnTo>
                    <a:pt x="282" y="278"/>
                  </a:lnTo>
                  <a:lnTo>
                    <a:pt x="286" y="286"/>
                  </a:lnTo>
                  <a:lnTo>
                    <a:pt x="290" y="295"/>
                  </a:lnTo>
                  <a:lnTo>
                    <a:pt x="292" y="305"/>
                  </a:lnTo>
                  <a:lnTo>
                    <a:pt x="293" y="315"/>
                  </a:lnTo>
                  <a:lnTo>
                    <a:pt x="294" y="325"/>
                  </a:lnTo>
                  <a:lnTo>
                    <a:pt x="293" y="335"/>
                  </a:lnTo>
                  <a:lnTo>
                    <a:pt x="292" y="345"/>
                  </a:lnTo>
                  <a:lnTo>
                    <a:pt x="290" y="354"/>
                  </a:lnTo>
                  <a:lnTo>
                    <a:pt x="286" y="363"/>
                  </a:lnTo>
                  <a:lnTo>
                    <a:pt x="283" y="372"/>
                  </a:lnTo>
                  <a:lnTo>
                    <a:pt x="277" y="381"/>
                  </a:lnTo>
                  <a:lnTo>
                    <a:pt x="272" y="390"/>
                  </a:lnTo>
                  <a:lnTo>
                    <a:pt x="264" y="397"/>
                  </a:lnTo>
                  <a:lnTo>
                    <a:pt x="858" y="991"/>
                  </a:lnTo>
                  <a:lnTo>
                    <a:pt x="1045" y="804"/>
                  </a:lnTo>
                  <a:close/>
                </a:path>
              </a:pathLst>
            </a:custGeom>
            <a:solidFill>
              <a:srgbClr val="31486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3" name="Freeform 10121">
              <a:extLst>
                <a:ext uri="{FF2B5EF4-FFF2-40B4-BE49-F238E27FC236}">
                  <a16:creationId xmlns="" xmlns:a16="http://schemas.microsoft.com/office/drawing/2014/main" id="{104B2D1B-62A0-457B-B8EC-04C90107BD03}"/>
                </a:ext>
              </a:extLst>
            </p:cNvPr>
            <p:cNvSpPr>
              <a:spLocks noEditPoints="1"/>
            </p:cNvSpPr>
            <p:nvPr/>
          </p:nvSpPr>
          <p:spPr bwMode="auto">
            <a:xfrm>
              <a:off x="7386638" y="1447800"/>
              <a:ext cx="82550" cy="82550"/>
            </a:xfrm>
            <a:custGeom>
              <a:avLst/>
              <a:gdLst>
                <a:gd name="T0" fmla="*/ 169 w 207"/>
                <a:gd name="T1" fmla="*/ 24 h 207"/>
                <a:gd name="T2" fmla="*/ 142 w 207"/>
                <a:gd name="T3" fmla="*/ 7 h 207"/>
                <a:gd name="T4" fmla="*/ 113 w 207"/>
                <a:gd name="T5" fmla="*/ 1 h 207"/>
                <a:gd name="T6" fmla="*/ 83 w 207"/>
                <a:gd name="T7" fmla="*/ 2 h 207"/>
                <a:gd name="T8" fmla="*/ 54 w 207"/>
                <a:gd name="T9" fmla="*/ 12 h 207"/>
                <a:gd name="T10" fmla="*/ 30 w 207"/>
                <a:gd name="T11" fmla="*/ 30 h 207"/>
                <a:gd name="T12" fmla="*/ 16 w 207"/>
                <a:gd name="T13" fmla="*/ 47 h 207"/>
                <a:gd name="T14" fmla="*/ 4 w 207"/>
                <a:gd name="T15" fmla="*/ 74 h 207"/>
                <a:gd name="T16" fmla="*/ 0 w 207"/>
                <a:gd name="T17" fmla="*/ 104 h 207"/>
                <a:gd name="T18" fmla="*/ 4 w 207"/>
                <a:gd name="T19" fmla="*/ 134 h 207"/>
                <a:gd name="T20" fmla="*/ 16 w 207"/>
                <a:gd name="T21" fmla="*/ 161 h 207"/>
                <a:gd name="T22" fmla="*/ 30 w 207"/>
                <a:gd name="T23" fmla="*/ 177 h 207"/>
                <a:gd name="T24" fmla="*/ 54 w 207"/>
                <a:gd name="T25" fmla="*/ 196 h 207"/>
                <a:gd name="T26" fmla="*/ 83 w 207"/>
                <a:gd name="T27" fmla="*/ 206 h 207"/>
                <a:gd name="T28" fmla="*/ 113 w 207"/>
                <a:gd name="T29" fmla="*/ 207 h 207"/>
                <a:gd name="T30" fmla="*/ 142 w 207"/>
                <a:gd name="T31" fmla="*/ 199 h 207"/>
                <a:gd name="T32" fmla="*/ 169 w 207"/>
                <a:gd name="T33" fmla="*/ 184 h 207"/>
                <a:gd name="T34" fmla="*/ 184 w 207"/>
                <a:gd name="T35" fmla="*/ 170 h 207"/>
                <a:gd name="T36" fmla="*/ 199 w 207"/>
                <a:gd name="T37" fmla="*/ 142 h 207"/>
                <a:gd name="T38" fmla="*/ 206 w 207"/>
                <a:gd name="T39" fmla="*/ 114 h 207"/>
                <a:gd name="T40" fmla="*/ 205 w 207"/>
                <a:gd name="T41" fmla="*/ 84 h 207"/>
                <a:gd name="T42" fmla="*/ 195 w 207"/>
                <a:gd name="T43" fmla="*/ 56 h 207"/>
                <a:gd name="T44" fmla="*/ 176 w 207"/>
                <a:gd name="T45" fmla="*/ 30 h 207"/>
                <a:gd name="T46" fmla="*/ 154 w 207"/>
                <a:gd name="T47" fmla="*/ 154 h 207"/>
                <a:gd name="T48" fmla="*/ 137 w 207"/>
                <a:gd name="T49" fmla="*/ 168 h 207"/>
                <a:gd name="T50" fmla="*/ 117 w 207"/>
                <a:gd name="T51" fmla="*/ 174 h 207"/>
                <a:gd name="T52" fmla="*/ 96 w 207"/>
                <a:gd name="T53" fmla="*/ 175 h 207"/>
                <a:gd name="T54" fmla="*/ 76 w 207"/>
                <a:gd name="T55" fmla="*/ 171 h 207"/>
                <a:gd name="T56" fmla="*/ 58 w 207"/>
                <a:gd name="T57" fmla="*/ 160 h 207"/>
                <a:gd name="T58" fmla="*/ 47 w 207"/>
                <a:gd name="T59" fmla="*/ 149 h 207"/>
                <a:gd name="T60" fmla="*/ 36 w 207"/>
                <a:gd name="T61" fmla="*/ 131 h 207"/>
                <a:gd name="T62" fmla="*/ 31 w 207"/>
                <a:gd name="T63" fmla="*/ 110 h 207"/>
                <a:gd name="T64" fmla="*/ 32 w 207"/>
                <a:gd name="T65" fmla="*/ 90 h 207"/>
                <a:gd name="T66" fmla="*/ 39 w 207"/>
                <a:gd name="T67" fmla="*/ 70 h 207"/>
                <a:gd name="T68" fmla="*/ 52 w 207"/>
                <a:gd name="T69" fmla="*/ 52 h 207"/>
                <a:gd name="T70" fmla="*/ 63 w 207"/>
                <a:gd name="T71" fmla="*/ 44 h 207"/>
                <a:gd name="T72" fmla="*/ 83 w 207"/>
                <a:gd name="T73" fmla="*/ 35 h 207"/>
                <a:gd name="T74" fmla="*/ 103 w 207"/>
                <a:gd name="T75" fmla="*/ 31 h 207"/>
                <a:gd name="T76" fmla="*/ 124 w 207"/>
                <a:gd name="T77" fmla="*/ 35 h 207"/>
                <a:gd name="T78" fmla="*/ 143 w 207"/>
                <a:gd name="T79" fmla="*/ 44 h 207"/>
                <a:gd name="T80" fmla="*/ 154 w 207"/>
                <a:gd name="T81" fmla="*/ 52 h 207"/>
                <a:gd name="T82" fmla="*/ 167 w 207"/>
                <a:gd name="T83" fmla="*/ 70 h 207"/>
                <a:gd name="T84" fmla="*/ 174 w 207"/>
                <a:gd name="T85" fmla="*/ 90 h 207"/>
                <a:gd name="T86" fmla="*/ 175 w 207"/>
                <a:gd name="T87" fmla="*/ 110 h 207"/>
                <a:gd name="T88" fmla="*/ 170 w 207"/>
                <a:gd name="T89" fmla="*/ 131 h 207"/>
                <a:gd name="T90" fmla="*/ 159 w 207"/>
                <a:gd name="T91" fmla="*/ 14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207">
                  <a:moveTo>
                    <a:pt x="176" y="30"/>
                  </a:moveTo>
                  <a:lnTo>
                    <a:pt x="176" y="30"/>
                  </a:lnTo>
                  <a:lnTo>
                    <a:pt x="169" y="24"/>
                  </a:lnTo>
                  <a:lnTo>
                    <a:pt x="160" y="17"/>
                  </a:lnTo>
                  <a:lnTo>
                    <a:pt x="151" y="12"/>
                  </a:lnTo>
                  <a:lnTo>
                    <a:pt x="142" y="7"/>
                  </a:lnTo>
                  <a:lnTo>
                    <a:pt x="132" y="4"/>
                  </a:lnTo>
                  <a:lnTo>
                    <a:pt x="122" y="2"/>
                  </a:lnTo>
                  <a:lnTo>
                    <a:pt x="113" y="1"/>
                  </a:lnTo>
                  <a:lnTo>
                    <a:pt x="103" y="0"/>
                  </a:lnTo>
                  <a:lnTo>
                    <a:pt x="93" y="1"/>
                  </a:lnTo>
                  <a:lnTo>
                    <a:pt x="83" y="2"/>
                  </a:lnTo>
                  <a:lnTo>
                    <a:pt x="73" y="4"/>
                  </a:lnTo>
                  <a:lnTo>
                    <a:pt x="64" y="7"/>
                  </a:lnTo>
                  <a:lnTo>
                    <a:pt x="54" y="12"/>
                  </a:lnTo>
                  <a:lnTo>
                    <a:pt x="46" y="17"/>
                  </a:lnTo>
                  <a:lnTo>
                    <a:pt x="38" y="24"/>
                  </a:lnTo>
                  <a:lnTo>
                    <a:pt x="30" y="30"/>
                  </a:lnTo>
                  <a:lnTo>
                    <a:pt x="30" y="30"/>
                  </a:lnTo>
                  <a:lnTo>
                    <a:pt x="23" y="38"/>
                  </a:lnTo>
                  <a:lnTo>
                    <a:pt x="16" y="47"/>
                  </a:lnTo>
                  <a:lnTo>
                    <a:pt x="12" y="56"/>
                  </a:lnTo>
                  <a:lnTo>
                    <a:pt x="7" y="64"/>
                  </a:lnTo>
                  <a:lnTo>
                    <a:pt x="4" y="74"/>
                  </a:lnTo>
                  <a:lnTo>
                    <a:pt x="2" y="84"/>
                  </a:lnTo>
                  <a:lnTo>
                    <a:pt x="0" y="94"/>
                  </a:lnTo>
                  <a:lnTo>
                    <a:pt x="0" y="104"/>
                  </a:lnTo>
                  <a:lnTo>
                    <a:pt x="0" y="114"/>
                  </a:lnTo>
                  <a:lnTo>
                    <a:pt x="2" y="124"/>
                  </a:lnTo>
                  <a:lnTo>
                    <a:pt x="4" y="134"/>
                  </a:lnTo>
                  <a:lnTo>
                    <a:pt x="7" y="142"/>
                  </a:lnTo>
                  <a:lnTo>
                    <a:pt x="12" y="152"/>
                  </a:lnTo>
                  <a:lnTo>
                    <a:pt x="16" y="161"/>
                  </a:lnTo>
                  <a:lnTo>
                    <a:pt x="23" y="170"/>
                  </a:lnTo>
                  <a:lnTo>
                    <a:pt x="30" y="177"/>
                  </a:lnTo>
                  <a:lnTo>
                    <a:pt x="30" y="177"/>
                  </a:lnTo>
                  <a:lnTo>
                    <a:pt x="38" y="184"/>
                  </a:lnTo>
                  <a:lnTo>
                    <a:pt x="46" y="191"/>
                  </a:lnTo>
                  <a:lnTo>
                    <a:pt x="54" y="196"/>
                  </a:lnTo>
                  <a:lnTo>
                    <a:pt x="64" y="199"/>
                  </a:lnTo>
                  <a:lnTo>
                    <a:pt x="73" y="203"/>
                  </a:lnTo>
                  <a:lnTo>
                    <a:pt x="83" y="206"/>
                  </a:lnTo>
                  <a:lnTo>
                    <a:pt x="93" y="207"/>
                  </a:lnTo>
                  <a:lnTo>
                    <a:pt x="103" y="207"/>
                  </a:lnTo>
                  <a:lnTo>
                    <a:pt x="113" y="207"/>
                  </a:lnTo>
                  <a:lnTo>
                    <a:pt x="122" y="206"/>
                  </a:lnTo>
                  <a:lnTo>
                    <a:pt x="132" y="203"/>
                  </a:lnTo>
                  <a:lnTo>
                    <a:pt x="142" y="199"/>
                  </a:lnTo>
                  <a:lnTo>
                    <a:pt x="151" y="196"/>
                  </a:lnTo>
                  <a:lnTo>
                    <a:pt x="160" y="191"/>
                  </a:lnTo>
                  <a:lnTo>
                    <a:pt x="169" y="184"/>
                  </a:lnTo>
                  <a:lnTo>
                    <a:pt x="176" y="177"/>
                  </a:lnTo>
                  <a:lnTo>
                    <a:pt x="176" y="177"/>
                  </a:lnTo>
                  <a:lnTo>
                    <a:pt x="184" y="170"/>
                  </a:lnTo>
                  <a:lnTo>
                    <a:pt x="189" y="161"/>
                  </a:lnTo>
                  <a:lnTo>
                    <a:pt x="195" y="152"/>
                  </a:lnTo>
                  <a:lnTo>
                    <a:pt x="199" y="142"/>
                  </a:lnTo>
                  <a:lnTo>
                    <a:pt x="203" y="134"/>
                  </a:lnTo>
                  <a:lnTo>
                    <a:pt x="205" y="124"/>
                  </a:lnTo>
                  <a:lnTo>
                    <a:pt x="206" y="114"/>
                  </a:lnTo>
                  <a:lnTo>
                    <a:pt x="207" y="104"/>
                  </a:lnTo>
                  <a:lnTo>
                    <a:pt x="206" y="94"/>
                  </a:lnTo>
                  <a:lnTo>
                    <a:pt x="205" y="84"/>
                  </a:lnTo>
                  <a:lnTo>
                    <a:pt x="203" y="74"/>
                  </a:lnTo>
                  <a:lnTo>
                    <a:pt x="199" y="64"/>
                  </a:lnTo>
                  <a:lnTo>
                    <a:pt x="195" y="56"/>
                  </a:lnTo>
                  <a:lnTo>
                    <a:pt x="189" y="47"/>
                  </a:lnTo>
                  <a:lnTo>
                    <a:pt x="184" y="38"/>
                  </a:lnTo>
                  <a:lnTo>
                    <a:pt x="176" y="30"/>
                  </a:lnTo>
                  <a:lnTo>
                    <a:pt x="176" y="30"/>
                  </a:lnTo>
                  <a:close/>
                  <a:moveTo>
                    <a:pt x="154" y="154"/>
                  </a:moveTo>
                  <a:lnTo>
                    <a:pt x="154" y="154"/>
                  </a:lnTo>
                  <a:lnTo>
                    <a:pt x="149" y="160"/>
                  </a:lnTo>
                  <a:lnTo>
                    <a:pt x="143" y="164"/>
                  </a:lnTo>
                  <a:lnTo>
                    <a:pt x="137" y="168"/>
                  </a:lnTo>
                  <a:lnTo>
                    <a:pt x="130" y="171"/>
                  </a:lnTo>
                  <a:lnTo>
                    <a:pt x="124" y="173"/>
                  </a:lnTo>
                  <a:lnTo>
                    <a:pt x="117" y="174"/>
                  </a:lnTo>
                  <a:lnTo>
                    <a:pt x="110" y="175"/>
                  </a:lnTo>
                  <a:lnTo>
                    <a:pt x="103" y="176"/>
                  </a:lnTo>
                  <a:lnTo>
                    <a:pt x="96" y="175"/>
                  </a:lnTo>
                  <a:lnTo>
                    <a:pt x="90" y="174"/>
                  </a:lnTo>
                  <a:lnTo>
                    <a:pt x="83" y="173"/>
                  </a:lnTo>
                  <a:lnTo>
                    <a:pt x="76" y="171"/>
                  </a:lnTo>
                  <a:lnTo>
                    <a:pt x="70" y="168"/>
                  </a:lnTo>
                  <a:lnTo>
                    <a:pt x="63" y="164"/>
                  </a:lnTo>
                  <a:lnTo>
                    <a:pt x="58" y="160"/>
                  </a:lnTo>
                  <a:lnTo>
                    <a:pt x="52" y="154"/>
                  </a:lnTo>
                  <a:lnTo>
                    <a:pt x="52" y="154"/>
                  </a:lnTo>
                  <a:lnTo>
                    <a:pt x="47" y="149"/>
                  </a:lnTo>
                  <a:lnTo>
                    <a:pt x="43" y="143"/>
                  </a:lnTo>
                  <a:lnTo>
                    <a:pt x="39" y="137"/>
                  </a:lnTo>
                  <a:lnTo>
                    <a:pt x="36" y="131"/>
                  </a:lnTo>
                  <a:lnTo>
                    <a:pt x="34" y="125"/>
                  </a:lnTo>
                  <a:lnTo>
                    <a:pt x="32" y="117"/>
                  </a:lnTo>
                  <a:lnTo>
                    <a:pt x="31" y="110"/>
                  </a:lnTo>
                  <a:lnTo>
                    <a:pt x="31" y="104"/>
                  </a:lnTo>
                  <a:lnTo>
                    <a:pt x="31" y="97"/>
                  </a:lnTo>
                  <a:lnTo>
                    <a:pt x="32" y="90"/>
                  </a:lnTo>
                  <a:lnTo>
                    <a:pt x="34" y="83"/>
                  </a:lnTo>
                  <a:lnTo>
                    <a:pt x="36" y="76"/>
                  </a:lnTo>
                  <a:lnTo>
                    <a:pt x="39" y="70"/>
                  </a:lnTo>
                  <a:lnTo>
                    <a:pt x="43" y="64"/>
                  </a:lnTo>
                  <a:lnTo>
                    <a:pt x="47" y="58"/>
                  </a:lnTo>
                  <a:lnTo>
                    <a:pt x="52" y="52"/>
                  </a:lnTo>
                  <a:lnTo>
                    <a:pt x="52" y="52"/>
                  </a:lnTo>
                  <a:lnTo>
                    <a:pt x="58" y="48"/>
                  </a:lnTo>
                  <a:lnTo>
                    <a:pt x="63" y="44"/>
                  </a:lnTo>
                  <a:lnTo>
                    <a:pt x="70" y="40"/>
                  </a:lnTo>
                  <a:lnTo>
                    <a:pt x="76" y="37"/>
                  </a:lnTo>
                  <a:lnTo>
                    <a:pt x="83" y="35"/>
                  </a:lnTo>
                  <a:lnTo>
                    <a:pt x="90" y="33"/>
                  </a:lnTo>
                  <a:lnTo>
                    <a:pt x="96" y="31"/>
                  </a:lnTo>
                  <a:lnTo>
                    <a:pt x="103" y="31"/>
                  </a:lnTo>
                  <a:lnTo>
                    <a:pt x="110" y="31"/>
                  </a:lnTo>
                  <a:lnTo>
                    <a:pt x="117" y="33"/>
                  </a:lnTo>
                  <a:lnTo>
                    <a:pt x="124" y="35"/>
                  </a:lnTo>
                  <a:lnTo>
                    <a:pt x="130" y="37"/>
                  </a:lnTo>
                  <a:lnTo>
                    <a:pt x="137" y="40"/>
                  </a:lnTo>
                  <a:lnTo>
                    <a:pt x="143" y="44"/>
                  </a:lnTo>
                  <a:lnTo>
                    <a:pt x="149" y="48"/>
                  </a:lnTo>
                  <a:lnTo>
                    <a:pt x="154" y="52"/>
                  </a:lnTo>
                  <a:lnTo>
                    <a:pt x="154" y="52"/>
                  </a:lnTo>
                  <a:lnTo>
                    <a:pt x="159" y="58"/>
                  </a:lnTo>
                  <a:lnTo>
                    <a:pt x="163" y="64"/>
                  </a:lnTo>
                  <a:lnTo>
                    <a:pt x="167" y="70"/>
                  </a:lnTo>
                  <a:lnTo>
                    <a:pt x="170" y="76"/>
                  </a:lnTo>
                  <a:lnTo>
                    <a:pt x="172" y="83"/>
                  </a:lnTo>
                  <a:lnTo>
                    <a:pt x="174" y="90"/>
                  </a:lnTo>
                  <a:lnTo>
                    <a:pt x="175" y="97"/>
                  </a:lnTo>
                  <a:lnTo>
                    <a:pt x="175" y="104"/>
                  </a:lnTo>
                  <a:lnTo>
                    <a:pt x="175" y="110"/>
                  </a:lnTo>
                  <a:lnTo>
                    <a:pt x="174" y="117"/>
                  </a:lnTo>
                  <a:lnTo>
                    <a:pt x="172" y="125"/>
                  </a:lnTo>
                  <a:lnTo>
                    <a:pt x="170" y="131"/>
                  </a:lnTo>
                  <a:lnTo>
                    <a:pt x="167" y="137"/>
                  </a:lnTo>
                  <a:lnTo>
                    <a:pt x="163" y="143"/>
                  </a:lnTo>
                  <a:lnTo>
                    <a:pt x="159" y="149"/>
                  </a:lnTo>
                  <a:lnTo>
                    <a:pt x="154" y="154"/>
                  </a:lnTo>
                  <a:lnTo>
                    <a:pt x="154" y="154"/>
                  </a:lnTo>
                  <a:close/>
                </a:path>
              </a:pathLst>
            </a:custGeom>
            <a:solidFill>
              <a:srgbClr val="FFFFFF"/>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34" name="Freeform 10122">
              <a:extLst>
                <a:ext uri="{FF2B5EF4-FFF2-40B4-BE49-F238E27FC236}">
                  <a16:creationId xmlns="" xmlns:a16="http://schemas.microsoft.com/office/drawing/2014/main" id="{6B5AAC84-635A-4986-B58B-4D1BE69CF8FB}"/>
                </a:ext>
              </a:extLst>
            </p:cNvPr>
            <p:cNvSpPr>
              <a:spLocks/>
            </p:cNvSpPr>
            <p:nvPr/>
          </p:nvSpPr>
          <p:spPr bwMode="auto">
            <a:xfrm>
              <a:off x="7308850" y="1368425"/>
              <a:ext cx="131763" cy="131763"/>
            </a:xfrm>
            <a:custGeom>
              <a:avLst/>
              <a:gdLst>
                <a:gd name="T0" fmla="*/ 292 w 331"/>
                <a:gd name="T1" fmla="*/ 331 h 331"/>
                <a:gd name="T2" fmla="*/ 292 w 331"/>
                <a:gd name="T3" fmla="*/ 331 h 331"/>
                <a:gd name="T4" fmla="*/ 284 w 331"/>
                <a:gd name="T5" fmla="*/ 331 h 331"/>
                <a:gd name="T6" fmla="*/ 276 w 331"/>
                <a:gd name="T7" fmla="*/ 329 h 331"/>
                <a:gd name="T8" fmla="*/ 270 w 331"/>
                <a:gd name="T9" fmla="*/ 325 h 331"/>
                <a:gd name="T10" fmla="*/ 263 w 331"/>
                <a:gd name="T11" fmla="*/ 320 h 331"/>
                <a:gd name="T12" fmla="*/ 11 w 331"/>
                <a:gd name="T13" fmla="*/ 68 h 331"/>
                <a:gd name="T14" fmla="*/ 11 w 331"/>
                <a:gd name="T15" fmla="*/ 68 h 331"/>
                <a:gd name="T16" fmla="*/ 5 w 331"/>
                <a:gd name="T17" fmla="*/ 61 h 331"/>
                <a:gd name="T18" fmla="*/ 2 w 331"/>
                <a:gd name="T19" fmla="*/ 55 h 331"/>
                <a:gd name="T20" fmla="*/ 0 w 331"/>
                <a:gd name="T21" fmla="*/ 47 h 331"/>
                <a:gd name="T22" fmla="*/ 0 w 331"/>
                <a:gd name="T23" fmla="*/ 39 h 331"/>
                <a:gd name="T24" fmla="*/ 0 w 331"/>
                <a:gd name="T25" fmla="*/ 32 h 331"/>
                <a:gd name="T26" fmla="*/ 2 w 331"/>
                <a:gd name="T27" fmla="*/ 24 h 331"/>
                <a:gd name="T28" fmla="*/ 5 w 331"/>
                <a:gd name="T29" fmla="*/ 17 h 331"/>
                <a:gd name="T30" fmla="*/ 11 w 331"/>
                <a:gd name="T31" fmla="*/ 11 h 331"/>
                <a:gd name="T32" fmla="*/ 11 w 331"/>
                <a:gd name="T33" fmla="*/ 11 h 331"/>
                <a:gd name="T34" fmla="*/ 17 w 331"/>
                <a:gd name="T35" fmla="*/ 7 h 331"/>
                <a:gd name="T36" fmla="*/ 24 w 331"/>
                <a:gd name="T37" fmla="*/ 2 h 331"/>
                <a:gd name="T38" fmla="*/ 32 w 331"/>
                <a:gd name="T39" fmla="*/ 1 h 331"/>
                <a:gd name="T40" fmla="*/ 39 w 331"/>
                <a:gd name="T41" fmla="*/ 0 h 331"/>
                <a:gd name="T42" fmla="*/ 47 w 331"/>
                <a:gd name="T43" fmla="*/ 1 h 331"/>
                <a:gd name="T44" fmla="*/ 54 w 331"/>
                <a:gd name="T45" fmla="*/ 2 h 331"/>
                <a:gd name="T46" fmla="*/ 61 w 331"/>
                <a:gd name="T47" fmla="*/ 7 h 331"/>
                <a:gd name="T48" fmla="*/ 67 w 331"/>
                <a:gd name="T49" fmla="*/ 11 h 331"/>
                <a:gd name="T50" fmla="*/ 319 w 331"/>
                <a:gd name="T51" fmla="*/ 263 h 331"/>
                <a:gd name="T52" fmla="*/ 319 w 331"/>
                <a:gd name="T53" fmla="*/ 263 h 331"/>
                <a:gd name="T54" fmla="*/ 325 w 331"/>
                <a:gd name="T55" fmla="*/ 270 h 331"/>
                <a:gd name="T56" fmla="*/ 328 w 331"/>
                <a:gd name="T57" fmla="*/ 276 h 331"/>
                <a:gd name="T58" fmla="*/ 330 w 331"/>
                <a:gd name="T59" fmla="*/ 284 h 331"/>
                <a:gd name="T60" fmla="*/ 331 w 331"/>
                <a:gd name="T61" fmla="*/ 292 h 331"/>
                <a:gd name="T62" fmla="*/ 330 w 331"/>
                <a:gd name="T63" fmla="*/ 300 h 331"/>
                <a:gd name="T64" fmla="*/ 328 w 331"/>
                <a:gd name="T65" fmla="*/ 307 h 331"/>
                <a:gd name="T66" fmla="*/ 325 w 331"/>
                <a:gd name="T67" fmla="*/ 314 h 331"/>
                <a:gd name="T68" fmla="*/ 319 w 331"/>
                <a:gd name="T69" fmla="*/ 320 h 331"/>
                <a:gd name="T70" fmla="*/ 319 w 331"/>
                <a:gd name="T71" fmla="*/ 320 h 331"/>
                <a:gd name="T72" fmla="*/ 314 w 331"/>
                <a:gd name="T73" fmla="*/ 325 h 331"/>
                <a:gd name="T74" fmla="*/ 306 w 331"/>
                <a:gd name="T75" fmla="*/ 329 h 331"/>
                <a:gd name="T76" fmla="*/ 300 w 331"/>
                <a:gd name="T77" fmla="*/ 331 h 331"/>
                <a:gd name="T78" fmla="*/ 292 w 331"/>
                <a:gd name="T79" fmla="*/ 331 h 331"/>
                <a:gd name="T80" fmla="*/ 292 w 331"/>
                <a:gd name="T8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1" h="331">
                  <a:moveTo>
                    <a:pt x="292" y="331"/>
                  </a:moveTo>
                  <a:lnTo>
                    <a:pt x="292" y="331"/>
                  </a:lnTo>
                  <a:lnTo>
                    <a:pt x="284" y="331"/>
                  </a:lnTo>
                  <a:lnTo>
                    <a:pt x="276" y="329"/>
                  </a:lnTo>
                  <a:lnTo>
                    <a:pt x="270" y="325"/>
                  </a:lnTo>
                  <a:lnTo>
                    <a:pt x="263" y="320"/>
                  </a:lnTo>
                  <a:lnTo>
                    <a:pt x="11" y="68"/>
                  </a:lnTo>
                  <a:lnTo>
                    <a:pt x="11" y="68"/>
                  </a:lnTo>
                  <a:lnTo>
                    <a:pt x="5" y="61"/>
                  </a:lnTo>
                  <a:lnTo>
                    <a:pt x="2" y="55"/>
                  </a:lnTo>
                  <a:lnTo>
                    <a:pt x="0" y="47"/>
                  </a:lnTo>
                  <a:lnTo>
                    <a:pt x="0" y="39"/>
                  </a:lnTo>
                  <a:lnTo>
                    <a:pt x="0" y="32"/>
                  </a:lnTo>
                  <a:lnTo>
                    <a:pt x="2" y="24"/>
                  </a:lnTo>
                  <a:lnTo>
                    <a:pt x="5" y="17"/>
                  </a:lnTo>
                  <a:lnTo>
                    <a:pt x="11" y="11"/>
                  </a:lnTo>
                  <a:lnTo>
                    <a:pt x="11" y="11"/>
                  </a:lnTo>
                  <a:lnTo>
                    <a:pt x="17" y="7"/>
                  </a:lnTo>
                  <a:lnTo>
                    <a:pt x="24" y="2"/>
                  </a:lnTo>
                  <a:lnTo>
                    <a:pt x="32" y="1"/>
                  </a:lnTo>
                  <a:lnTo>
                    <a:pt x="39" y="0"/>
                  </a:lnTo>
                  <a:lnTo>
                    <a:pt x="47" y="1"/>
                  </a:lnTo>
                  <a:lnTo>
                    <a:pt x="54" y="2"/>
                  </a:lnTo>
                  <a:lnTo>
                    <a:pt x="61" y="7"/>
                  </a:lnTo>
                  <a:lnTo>
                    <a:pt x="67" y="11"/>
                  </a:lnTo>
                  <a:lnTo>
                    <a:pt x="319" y="263"/>
                  </a:lnTo>
                  <a:lnTo>
                    <a:pt x="319" y="263"/>
                  </a:lnTo>
                  <a:lnTo>
                    <a:pt x="325" y="270"/>
                  </a:lnTo>
                  <a:lnTo>
                    <a:pt x="328" y="276"/>
                  </a:lnTo>
                  <a:lnTo>
                    <a:pt x="330" y="284"/>
                  </a:lnTo>
                  <a:lnTo>
                    <a:pt x="331" y="292"/>
                  </a:lnTo>
                  <a:lnTo>
                    <a:pt x="330" y="300"/>
                  </a:lnTo>
                  <a:lnTo>
                    <a:pt x="328" y="307"/>
                  </a:lnTo>
                  <a:lnTo>
                    <a:pt x="325" y="314"/>
                  </a:lnTo>
                  <a:lnTo>
                    <a:pt x="319" y="320"/>
                  </a:lnTo>
                  <a:lnTo>
                    <a:pt x="319" y="320"/>
                  </a:lnTo>
                  <a:lnTo>
                    <a:pt x="314" y="325"/>
                  </a:lnTo>
                  <a:lnTo>
                    <a:pt x="306" y="329"/>
                  </a:lnTo>
                  <a:lnTo>
                    <a:pt x="300" y="331"/>
                  </a:lnTo>
                  <a:lnTo>
                    <a:pt x="292" y="331"/>
                  </a:lnTo>
                  <a:lnTo>
                    <a:pt x="292" y="331"/>
                  </a:lnTo>
                  <a:close/>
                </a:path>
              </a:pathLst>
            </a:custGeom>
            <a:solidFill>
              <a:srgbClr val="242633"/>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35" name="Freeform 10123">
              <a:extLst>
                <a:ext uri="{FF2B5EF4-FFF2-40B4-BE49-F238E27FC236}">
                  <a16:creationId xmlns="" xmlns:a16="http://schemas.microsoft.com/office/drawing/2014/main" id="{537E369B-440D-42A8-8C3C-ED4AAFED919C}"/>
                </a:ext>
              </a:extLst>
            </p:cNvPr>
            <p:cNvSpPr>
              <a:spLocks/>
            </p:cNvSpPr>
            <p:nvPr/>
          </p:nvSpPr>
          <p:spPr bwMode="auto">
            <a:xfrm>
              <a:off x="7467600" y="1506538"/>
              <a:ext cx="101600" cy="101600"/>
            </a:xfrm>
            <a:custGeom>
              <a:avLst/>
              <a:gdLst>
                <a:gd name="T0" fmla="*/ 130 w 254"/>
                <a:gd name="T1" fmla="*/ 81 h 253"/>
                <a:gd name="T2" fmla="*/ 88 w 254"/>
                <a:gd name="T3" fmla="*/ 39 h 253"/>
                <a:gd name="T4" fmla="*/ 127 w 254"/>
                <a:gd name="T5" fmla="*/ 0 h 253"/>
                <a:gd name="T6" fmla="*/ 254 w 254"/>
                <a:gd name="T7" fmla="*/ 127 h 253"/>
                <a:gd name="T8" fmla="*/ 215 w 254"/>
                <a:gd name="T9" fmla="*/ 166 h 253"/>
                <a:gd name="T10" fmla="*/ 173 w 254"/>
                <a:gd name="T11" fmla="*/ 124 h 253"/>
                <a:gd name="T12" fmla="*/ 43 w 254"/>
                <a:gd name="T13" fmla="*/ 253 h 253"/>
                <a:gd name="T14" fmla="*/ 0 w 254"/>
                <a:gd name="T15" fmla="*/ 211 h 253"/>
                <a:gd name="T16" fmla="*/ 130 w 254"/>
                <a:gd name="T17" fmla="*/ 8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4" h="253">
                  <a:moveTo>
                    <a:pt x="130" y="81"/>
                  </a:moveTo>
                  <a:lnTo>
                    <a:pt x="88" y="39"/>
                  </a:lnTo>
                  <a:lnTo>
                    <a:pt x="127" y="0"/>
                  </a:lnTo>
                  <a:lnTo>
                    <a:pt x="254" y="127"/>
                  </a:lnTo>
                  <a:lnTo>
                    <a:pt x="215" y="166"/>
                  </a:lnTo>
                  <a:lnTo>
                    <a:pt x="173" y="124"/>
                  </a:lnTo>
                  <a:lnTo>
                    <a:pt x="43" y="253"/>
                  </a:lnTo>
                  <a:lnTo>
                    <a:pt x="0" y="211"/>
                  </a:lnTo>
                  <a:lnTo>
                    <a:pt x="130" y="8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36" name="Freeform 10124">
              <a:extLst>
                <a:ext uri="{FF2B5EF4-FFF2-40B4-BE49-F238E27FC236}">
                  <a16:creationId xmlns="" xmlns:a16="http://schemas.microsoft.com/office/drawing/2014/main" id="{5358521F-8039-490B-B05E-421336F19827}"/>
                </a:ext>
              </a:extLst>
            </p:cNvPr>
            <p:cNvSpPr>
              <a:spLocks noEditPoints="1"/>
            </p:cNvSpPr>
            <p:nvPr/>
          </p:nvSpPr>
          <p:spPr bwMode="auto">
            <a:xfrm>
              <a:off x="7494588" y="1573213"/>
              <a:ext cx="109538" cy="109538"/>
            </a:xfrm>
            <a:custGeom>
              <a:avLst/>
              <a:gdLst>
                <a:gd name="T0" fmla="*/ 229 w 273"/>
                <a:gd name="T1" fmla="*/ 0 h 273"/>
                <a:gd name="T2" fmla="*/ 273 w 273"/>
                <a:gd name="T3" fmla="*/ 44 h 273"/>
                <a:gd name="T4" fmla="*/ 163 w 273"/>
                <a:gd name="T5" fmla="*/ 273 h 273"/>
                <a:gd name="T6" fmla="*/ 117 w 273"/>
                <a:gd name="T7" fmla="*/ 227 h 273"/>
                <a:gd name="T8" fmla="*/ 138 w 273"/>
                <a:gd name="T9" fmla="*/ 187 h 273"/>
                <a:gd name="T10" fmla="*/ 84 w 273"/>
                <a:gd name="T11" fmla="*/ 135 h 273"/>
                <a:gd name="T12" fmla="*/ 45 w 273"/>
                <a:gd name="T13" fmla="*/ 155 h 273"/>
                <a:gd name="T14" fmla="*/ 0 w 273"/>
                <a:gd name="T15" fmla="*/ 111 h 273"/>
                <a:gd name="T16" fmla="*/ 229 w 273"/>
                <a:gd name="T17" fmla="*/ 0 h 273"/>
                <a:gd name="T18" fmla="*/ 161 w 273"/>
                <a:gd name="T19" fmla="*/ 141 h 273"/>
                <a:gd name="T20" fmla="*/ 195 w 273"/>
                <a:gd name="T21" fmla="*/ 77 h 273"/>
                <a:gd name="T22" fmla="*/ 130 w 273"/>
                <a:gd name="T23" fmla="*/ 111 h 273"/>
                <a:gd name="T24" fmla="*/ 161 w 273"/>
                <a:gd name="T25" fmla="*/ 14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3">
                  <a:moveTo>
                    <a:pt x="229" y="0"/>
                  </a:moveTo>
                  <a:lnTo>
                    <a:pt x="273" y="44"/>
                  </a:lnTo>
                  <a:lnTo>
                    <a:pt x="163" y="273"/>
                  </a:lnTo>
                  <a:lnTo>
                    <a:pt x="117" y="227"/>
                  </a:lnTo>
                  <a:lnTo>
                    <a:pt x="138" y="187"/>
                  </a:lnTo>
                  <a:lnTo>
                    <a:pt x="84" y="135"/>
                  </a:lnTo>
                  <a:lnTo>
                    <a:pt x="45" y="155"/>
                  </a:lnTo>
                  <a:lnTo>
                    <a:pt x="0" y="111"/>
                  </a:lnTo>
                  <a:lnTo>
                    <a:pt x="229" y="0"/>
                  </a:lnTo>
                  <a:close/>
                  <a:moveTo>
                    <a:pt x="161" y="141"/>
                  </a:moveTo>
                  <a:lnTo>
                    <a:pt x="195" y="77"/>
                  </a:lnTo>
                  <a:lnTo>
                    <a:pt x="130" y="111"/>
                  </a:lnTo>
                  <a:lnTo>
                    <a:pt x="161" y="14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37" name="Freeform 10125">
              <a:extLst>
                <a:ext uri="{FF2B5EF4-FFF2-40B4-BE49-F238E27FC236}">
                  <a16:creationId xmlns="" xmlns:a16="http://schemas.microsoft.com/office/drawing/2014/main" id="{F74FA7A4-FD19-495D-95BF-B21E8E248ADF}"/>
                </a:ext>
              </a:extLst>
            </p:cNvPr>
            <p:cNvSpPr>
              <a:spLocks/>
            </p:cNvSpPr>
            <p:nvPr/>
          </p:nvSpPr>
          <p:spPr bwMode="auto">
            <a:xfrm>
              <a:off x="7578725" y="1635125"/>
              <a:ext cx="98425" cy="98425"/>
            </a:xfrm>
            <a:custGeom>
              <a:avLst/>
              <a:gdLst>
                <a:gd name="T0" fmla="*/ 43 w 247"/>
                <a:gd name="T1" fmla="*/ 39 h 249"/>
                <a:gd name="T2" fmla="*/ 53 w 247"/>
                <a:gd name="T3" fmla="*/ 30 h 249"/>
                <a:gd name="T4" fmla="*/ 74 w 247"/>
                <a:gd name="T5" fmla="*/ 16 h 249"/>
                <a:gd name="T6" fmla="*/ 95 w 247"/>
                <a:gd name="T7" fmla="*/ 6 h 249"/>
                <a:gd name="T8" fmla="*/ 117 w 247"/>
                <a:gd name="T9" fmla="*/ 1 h 249"/>
                <a:gd name="T10" fmla="*/ 140 w 247"/>
                <a:gd name="T11" fmla="*/ 0 h 249"/>
                <a:gd name="T12" fmla="*/ 161 w 247"/>
                <a:gd name="T13" fmla="*/ 5 h 249"/>
                <a:gd name="T14" fmla="*/ 181 w 247"/>
                <a:gd name="T15" fmla="*/ 14 h 249"/>
                <a:gd name="T16" fmla="*/ 201 w 247"/>
                <a:gd name="T17" fmla="*/ 27 h 249"/>
                <a:gd name="T18" fmla="*/ 210 w 247"/>
                <a:gd name="T19" fmla="*/ 34 h 249"/>
                <a:gd name="T20" fmla="*/ 225 w 247"/>
                <a:gd name="T21" fmla="*/ 53 h 249"/>
                <a:gd name="T22" fmla="*/ 236 w 247"/>
                <a:gd name="T23" fmla="*/ 72 h 249"/>
                <a:gd name="T24" fmla="*/ 244 w 247"/>
                <a:gd name="T25" fmla="*/ 91 h 249"/>
                <a:gd name="T26" fmla="*/ 247 w 247"/>
                <a:gd name="T27" fmla="*/ 113 h 249"/>
                <a:gd name="T28" fmla="*/ 190 w 247"/>
                <a:gd name="T29" fmla="*/ 122 h 249"/>
                <a:gd name="T30" fmla="*/ 186 w 247"/>
                <a:gd name="T31" fmla="*/ 97 h 249"/>
                <a:gd name="T32" fmla="*/ 180 w 247"/>
                <a:gd name="T33" fmla="*/ 86 h 249"/>
                <a:gd name="T34" fmla="*/ 171 w 247"/>
                <a:gd name="T35" fmla="*/ 75 h 249"/>
                <a:gd name="T36" fmla="*/ 163 w 247"/>
                <a:gd name="T37" fmla="*/ 68 h 249"/>
                <a:gd name="T38" fmla="*/ 143 w 247"/>
                <a:gd name="T39" fmla="*/ 61 h 249"/>
                <a:gd name="T40" fmla="*/ 120 w 247"/>
                <a:gd name="T41" fmla="*/ 63 h 249"/>
                <a:gd name="T42" fmla="*/ 98 w 247"/>
                <a:gd name="T43" fmla="*/ 75 h 249"/>
                <a:gd name="T44" fmla="*/ 85 w 247"/>
                <a:gd name="T45" fmla="*/ 86 h 249"/>
                <a:gd name="T46" fmla="*/ 75 w 247"/>
                <a:gd name="T47" fmla="*/ 98 h 249"/>
                <a:gd name="T48" fmla="*/ 62 w 247"/>
                <a:gd name="T49" fmla="*/ 121 h 249"/>
                <a:gd name="T50" fmla="*/ 61 w 247"/>
                <a:gd name="T51" fmla="*/ 144 h 249"/>
                <a:gd name="T52" fmla="*/ 68 w 247"/>
                <a:gd name="T53" fmla="*/ 164 h 249"/>
                <a:gd name="T54" fmla="*/ 75 w 247"/>
                <a:gd name="T55" fmla="*/ 173 h 249"/>
                <a:gd name="T56" fmla="*/ 87 w 247"/>
                <a:gd name="T57" fmla="*/ 183 h 249"/>
                <a:gd name="T58" fmla="*/ 99 w 247"/>
                <a:gd name="T59" fmla="*/ 187 h 249"/>
                <a:gd name="T60" fmla="*/ 98 w 247"/>
                <a:gd name="T61" fmla="*/ 135 h 249"/>
                <a:gd name="T62" fmla="*/ 199 w 247"/>
                <a:gd name="T63" fmla="*/ 169 h 249"/>
                <a:gd name="T64" fmla="*/ 119 w 247"/>
                <a:gd name="T65" fmla="*/ 249 h 249"/>
                <a:gd name="T66" fmla="*/ 97 w 247"/>
                <a:gd name="T67" fmla="*/ 245 h 249"/>
                <a:gd name="T68" fmla="*/ 76 w 247"/>
                <a:gd name="T69" fmla="*/ 237 h 249"/>
                <a:gd name="T70" fmla="*/ 55 w 247"/>
                <a:gd name="T71" fmla="*/ 225 h 249"/>
                <a:gd name="T72" fmla="*/ 35 w 247"/>
                <a:gd name="T73" fmla="*/ 209 h 249"/>
                <a:gd name="T74" fmla="*/ 28 w 247"/>
                <a:gd name="T75" fmla="*/ 200 h 249"/>
                <a:gd name="T76" fmla="*/ 15 w 247"/>
                <a:gd name="T77" fmla="*/ 180 h 249"/>
                <a:gd name="T78" fmla="*/ 6 w 247"/>
                <a:gd name="T79" fmla="*/ 161 h 249"/>
                <a:gd name="T80" fmla="*/ 1 w 247"/>
                <a:gd name="T81" fmla="*/ 139 h 249"/>
                <a:gd name="T82" fmla="*/ 1 w 247"/>
                <a:gd name="T83" fmla="*/ 117 h 249"/>
                <a:gd name="T84" fmla="*/ 6 w 247"/>
                <a:gd name="T85" fmla="*/ 95 h 249"/>
                <a:gd name="T86" fmla="*/ 16 w 247"/>
                <a:gd name="T87" fmla="*/ 73 h 249"/>
                <a:gd name="T88" fmla="*/ 31 w 247"/>
                <a:gd name="T89" fmla="*/ 52 h 249"/>
                <a:gd name="T90" fmla="*/ 40 w 247"/>
                <a:gd name="T91" fmla="*/ 4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7" h="249">
                  <a:moveTo>
                    <a:pt x="40" y="42"/>
                  </a:moveTo>
                  <a:lnTo>
                    <a:pt x="43" y="39"/>
                  </a:lnTo>
                  <a:lnTo>
                    <a:pt x="43" y="39"/>
                  </a:lnTo>
                  <a:lnTo>
                    <a:pt x="53" y="30"/>
                  </a:lnTo>
                  <a:lnTo>
                    <a:pt x="63" y="22"/>
                  </a:lnTo>
                  <a:lnTo>
                    <a:pt x="74" y="16"/>
                  </a:lnTo>
                  <a:lnTo>
                    <a:pt x="84" y="10"/>
                  </a:lnTo>
                  <a:lnTo>
                    <a:pt x="95" y="6"/>
                  </a:lnTo>
                  <a:lnTo>
                    <a:pt x="106" y="3"/>
                  </a:lnTo>
                  <a:lnTo>
                    <a:pt x="117" y="1"/>
                  </a:lnTo>
                  <a:lnTo>
                    <a:pt x="128" y="0"/>
                  </a:lnTo>
                  <a:lnTo>
                    <a:pt x="140" y="0"/>
                  </a:lnTo>
                  <a:lnTo>
                    <a:pt x="151" y="3"/>
                  </a:lnTo>
                  <a:lnTo>
                    <a:pt x="161" y="5"/>
                  </a:lnTo>
                  <a:lnTo>
                    <a:pt x="171" y="8"/>
                  </a:lnTo>
                  <a:lnTo>
                    <a:pt x="181" y="14"/>
                  </a:lnTo>
                  <a:lnTo>
                    <a:pt x="191" y="19"/>
                  </a:lnTo>
                  <a:lnTo>
                    <a:pt x="201" y="27"/>
                  </a:lnTo>
                  <a:lnTo>
                    <a:pt x="210" y="34"/>
                  </a:lnTo>
                  <a:lnTo>
                    <a:pt x="210" y="34"/>
                  </a:lnTo>
                  <a:lnTo>
                    <a:pt x="219" y="43"/>
                  </a:lnTo>
                  <a:lnTo>
                    <a:pt x="225" y="53"/>
                  </a:lnTo>
                  <a:lnTo>
                    <a:pt x="232" y="62"/>
                  </a:lnTo>
                  <a:lnTo>
                    <a:pt x="236" y="72"/>
                  </a:lnTo>
                  <a:lnTo>
                    <a:pt x="241" y="82"/>
                  </a:lnTo>
                  <a:lnTo>
                    <a:pt x="244" y="91"/>
                  </a:lnTo>
                  <a:lnTo>
                    <a:pt x="246" y="102"/>
                  </a:lnTo>
                  <a:lnTo>
                    <a:pt x="247" y="113"/>
                  </a:lnTo>
                  <a:lnTo>
                    <a:pt x="190" y="122"/>
                  </a:lnTo>
                  <a:lnTo>
                    <a:pt x="190" y="122"/>
                  </a:lnTo>
                  <a:lnTo>
                    <a:pt x="189" y="109"/>
                  </a:lnTo>
                  <a:lnTo>
                    <a:pt x="186" y="97"/>
                  </a:lnTo>
                  <a:lnTo>
                    <a:pt x="184" y="91"/>
                  </a:lnTo>
                  <a:lnTo>
                    <a:pt x="180" y="86"/>
                  </a:lnTo>
                  <a:lnTo>
                    <a:pt x="176" y="80"/>
                  </a:lnTo>
                  <a:lnTo>
                    <a:pt x="171" y="75"/>
                  </a:lnTo>
                  <a:lnTo>
                    <a:pt x="171" y="75"/>
                  </a:lnTo>
                  <a:lnTo>
                    <a:pt x="163" y="68"/>
                  </a:lnTo>
                  <a:lnTo>
                    <a:pt x="153" y="63"/>
                  </a:lnTo>
                  <a:lnTo>
                    <a:pt x="143" y="61"/>
                  </a:lnTo>
                  <a:lnTo>
                    <a:pt x="132" y="61"/>
                  </a:lnTo>
                  <a:lnTo>
                    <a:pt x="120" y="63"/>
                  </a:lnTo>
                  <a:lnTo>
                    <a:pt x="109" y="67"/>
                  </a:lnTo>
                  <a:lnTo>
                    <a:pt x="98" y="75"/>
                  </a:lnTo>
                  <a:lnTo>
                    <a:pt x="87" y="84"/>
                  </a:lnTo>
                  <a:lnTo>
                    <a:pt x="85" y="86"/>
                  </a:lnTo>
                  <a:lnTo>
                    <a:pt x="85" y="86"/>
                  </a:lnTo>
                  <a:lnTo>
                    <a:pt x="75" y="98"/>
                  </a:lnTo>
                  <a:lnTo>
                    <a:pt x="67" y="110"/>
                  </a:lnTo>
                  <a:lnTo>
                    <a:pt x="62" y="121"/>
                  </a:lnTo>
                  <a:lnTo>
                    <a:pt x="60" y="133"/>
                  </a:lnTo>
                  <a:lnTo>
                    <a:pt x="61" y="144"/>
                  </a:lnTo>
                  <a:lnTo>
                    <a:pt x="63" y="154"/>
                  </a:lnTo>
                  <a:lnTo>
                    <a:pt x="68" y="164"/>
                  </a:lnTo>
                  <a:lnTo>
                    <a:pt x="75" y="173"/>
                  </a:lnTo>
                  <a:lnTo>
                    <a:pt x="75" y="173"/>
                  </a:lnTo>
                  <a:lnTo>
                    <a:pt x="81" y="178"/>
                  </a:lnTo>
                  <a:lnTo>
                    <a:pt x="87" y="183"/>
                  </a:lnTo>
                  <a:lnTo>
                    <a:pt x="94" y="185"/>
                  </a:lnTo>
                  <a:lnTo>
                    <a:pt x="99" y="187"/>
                  </a:lnTo>
                  <a:lnTo>
                    <a:pt x="124" y="162"/>
                  </a:lnTo>
                  <a:lnTo>
                    <a:pt x="98" y="135"/>
                  </a:lnTo>
                  <a:lnTo>
                    <a:pt x="131" y="101"/>
                  </a:lnTo>
                  <a:lnTo>
                    <a:pt x="199" y="169"/>
                  </a:lnTo>
                  <a:lnTo>
                    <a:pt x="119" y="249"/>
                  </a:lnTo>
                  <a:lnTo>
                    <a:pt x="119" y="249"/>
                  </a:lnTo>
                  <a:lnTo>
                    <a:pt x="108" y="247"/>
                  </a:lnTo>
                  <a:lnTo>
                    <a:pt x="97" y="245"/>
                  </a:lnTo>
                  <a:lnTo>
                    <a:pt x="87" y="242"/>
                  </a:lnTo>
                  <a:lnTo>
                    <a:pt x="76" y="237"/>
                  </a:lnTo>
                  <a:lnTo>
                    <a:pt x="65" y="232"/>
                  </a:lnTo>
                  <a:lnTo>
                    <a:pt x="55" y="225"/>
                  </a:lnTo>
                  <a:lnTo>
                    <a:pt x="45" y="218"/>
                  </a:lnTo>
                  <a:lnTo>
                    <a:pt x="35" y="209"/>
                  </a:lnTo>
                  <a:lnTo>
                    <a:pt x="35" y="209"/>
                  </a:lnTo>
                  <a:lnTo>
                    <a:pt x="28" y="200"/>
                  </a:lnTo>
                  <a:lnTo>
                    <a:pt x="20" y="190"/>
                  </a:lnTo>
                  <a:lnTo>
                    <a:pt x="15" y="180"/>
                  </a:lnTo>
                  <a:lnTo>
                    <a:pt x="9" y="170"/>
                  </a:lnTo>
                  <a:lnTo>
                    <a:pt x="6" y="161"/>
                  </a:lnTo>
                  <a:lnTo>
                    <a:pt x="2" y="150"/>
                  </a:lnTo>
                  <a:lnTo>
                    <a:pt x="1" y="139"/>
                  </a:lnTo>
                  <a:lnTo>
                    <a:pt x="0" y="128"/>
                  </a:lnTo>
                  <a:lnTo>
                    <a:pt x="1" y="117"/>
                  </a:lnTo>
                  <a:lnTo>
                    <a:pt x="4" y="106"/>
                  </a:lnTo>
                  <a:lnTo>
                    <a:pt x="6" y="95"/>
                  </a:lnTo>
                  <a:lnTo>
                    <a:pt x="10" y="84"/>
                  </a:lnTo>
                  <a:lnTo>
                    <a:pt x="16" y="73"/>
                  </a:lnTo>
                  <a:lnTo>
                    <a:pt x="22" y="63"/>
                  </a:lnTo>
                  <a:lnTo>
                    <a:pt x="31" y="52"/>
                  </a:lnTo>
                  <a:lnTo>
                    <a:pt x="40" y="42"/>
                  </a:lnTo>
                  <a:lnTo>
                    <a:pt x="40" y="42"/>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grpSp>
      <p:sp>
        <p:nvSpPr>
          <p:cNvPr id="38" name="Text Placeholder 5">
            <a:extLst>
              <a:ext uri="{FF2B5EF4-FFF2-40B4-BE49-F238E27FC236}">
                <a16:creationId xmlns="" xmlns:a16="http://schemas.microsoft.com/office/drawing/2014/main" id="{14540A9D-D46E-4191-B98E-0A46EDF7E6E1}"/>
              </a:ext>
            </a:extLst>
          </p:cNvPr>
          <p:cNvSpPr txBox="1">
            <a:spLocks/>
          </p:cNvSpPr>
          <p:nvPr/>
        </p:nvSpPr>
        <p:spPr>
          <a:xfrm>
            <a:off x="1547615" y="3939986"/>
            <a:ext cx="10055500" cy="771271"/>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a:t>Chính vì thế nhóm chúng em quyết định thực hiện dự án Elearning để giúp cho học sinh và sinh viên có thể học tập tốt hơn trong mùa dịch</a:t>
            </a:r>
          </a:p>
        </p:txBody>
      </p:sp>
      <p:pic>
        <p:nvPicPr>
          <p:cNvPr id="1028" name="Picture 4" descr="Tầm quan trọng và những tính năng cần thiết của website E-learning">
            <a:extLst>
              <a:ext uri="{FF2B5EF4-FFF2-40B4-BE49-F238E27FC236}">
                <a16:creationId xmlns="" xmlns:a16="http://schemas.microsoft.com/office/drawing/2014/main" id="{D4DBB235-DB9A-4F7B-ADFE-12370AD20B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56765" y="1125915"/>
            <a:ext cx="3257790" cy="1638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310328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0.03372 -0.00254 L 0.15872 -0.00185 " pathEditMode="relative" rAng="0" ptsTypes="AA">
                                      <p:cBhvr>
                                        <p:cTn id="6" dur="2000" fill="hold"/>
                                        <p:tgtEl>
                                          <p:spTgt spid="9"/>
                                        </p:tgtEl>
                                        <p:attrNameLst>
                                          <p:attrName>ppt_x</p:attrName>
                                          <p:attrName>ppt_y</p:attrName>
                                        </p:attrNameLst>
                                      </p:cBhvr>
                                      <p:rCtr x="9622" y="23"/>
                                    </p:animMotion>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randombar(horizontal)">
                                      <p:cBhvr>
                                        <p:cTn id="11" dur="500"/>
                                        <p:tgtEl>
                                          <p:spTgt spid="1026"/>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circle(in)">
                                      <p:cBhvr>
                                        <p:cTn id="16" dur="20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randombar(horizontal)">
                                      <p:cBhvr>
                                        <p:cTn id="21" dur="500"/>
                                        <p:tgtEl>
                                          <p:spTgt spid="18"/>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1028"/>
                                        </p:tgtEl>
                                        <p:attrNameLst>
                                          <p:attrName>style.visibility</p:attrName>
                                        </p:attrNameLst>
                                      </p:cBhvr>
                                      <p:to>
                                        <p:strVal val="visible"/>
                                      </p:to>
                                    </p:set>
                                    <p:animEffect transition="in" filter="randombar(horizontal)">
                                      <p:cBhvr>
                                        <p:cTn id="26" dur="500"/>
                                        <p:tgtEl>
                                          <p:spTgt spid="1028"/>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randombar(horizontal)">
                                      <p:cBhvr>
                                        <p:cTn id="3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8" grpId="0"/>
      <p:bldP spid="3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4</a:t>
            </a:fld>
            <a:endParaRPr lang="ru-RU" dirty="0"/>
          </a:p>
        </p:txBody>
      </p:sp>
      <p:pic>
        <p:nvPicPr>
          <p:cNvPr id="7" name="Picture 6">
            <a:extLst>
              <a:ext uri="{FF2B5EF4-FFF2-40B4-BE49-F238E27FC236}">
                <a16:creationId xmlns="" xmlns:a16="http://schemas.microsoft.com/office/drawing/2014/main" id="{3F44B4A7-91D5-4800-95A6-2CDFA2C59BCD}"/>
              </a:ext>
            </a:extLst>
          </p:cNvPr>
          <p:cNvPicPr>
            <a:picLocks noChangeAspect="1"/>
          </p:cNvPicPr>
          <p:nvPr/>
        </p:nvPicPr>
        <p:blipFill>
          <a:blip r:embed="rId2"/>
          <a:stretch>
            <a:fillRect/>
          </a:stretch>
        </p:blipFill>
        <p:spPr>
          <a:xfrm>
            <a:off x="107584" y="1166358"/>
            <a:ext cx="7216765" cy="754445"/>
          </a:xfrm>
          <a:prstGeom prst="rect">
            <a:avLst/>
          </a:prstGeom>
        </p:spPr>
      </p:pic>
      <p:sp>
        <p:nvSpPr>
          <p:cNvPr id="9" name="Flowchart: Alternate Process 8">
            <a:extLst>
              <a:ext uri="{FF2B5EF4-FFF2-40B4-BE49-F238E27FC236}">
                <a16:creationId xmlns="" xmlns:a16="http://schemas.microsoft.com/office/drawing/2014/main" id="{F4F584F0-86B4-42CE-824A-57FEB0FC028D}"/>
              </a:ext>
            </a:extLst>
          </p:cNvPr>
          <p:cNvSpPr/>
          <p:nvPr/>
        </p:nvSpPr>
        <p:spPr>
          <a:xfrm>
            <a:off x="-2697480" y="160065"/>
            <a:ext cx="2343090" cy="640135"/>
          </a:xfrm>
          <a:prstGeom prst="flowChartAlternateProcess">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ctr"/>
            <a:r>
              <a:rPr lang="en-US" sz="1400"/>
              <a:t>DATABASE</a:t>
            </a:r>
            <a:endParaRPr lang="en-US" sz="1400" dirty="0"/>
          </a:p>
        </p:txBody>
      </p:sp>
      <p:pic>
        <p:nvPicPr>
          <p:cNvPr id="69" name="Picture 68">
            <a:extLst>
              <a:ext uri="{FF2B5EF4-FFF2-40B4-BE49-F238E27FC236}">
                <a16:creationId xmlns="" xmlns:a16="http://schemas.microsoft.com/office/drawing/2014/main" id="{016BF9A6-8494-4434-AB0D-22E66F71056B}"/>
              </a:ext>
            </a:extLst>
          </p:cNvPr>
          <p:cNvPicPr>
            <a:picLocks noChangeAspect="1"/>
          </p:cNvPicPr>
          <p:nvPr/>
        </p:nvPicPr>
        <p:blipFill>
          <a:blip r:embed="rId3"/>
          <a:stretch>
            <a:fillRect/>
          </a:stretch>
        </p:blipFill>
        <p:spPr>
          <a:xfrm>
            <a:off x="10629837" y="5667882"/>
            <a:ext cx="723963" cy="662997"/>
          </a:xfrm>
          <a:prstGeom prst="rect">
            <a:avLst/>
          </a:prstGeom>
        </p:spPr>
      </p:pic>
      <p:pic>
        <p:nvPicPr>
          <p:cNvPr id="18" name="Picture 2" descr="Không có mô tả.">
            <a:extLst>
              <a:ext uri="{FF2B5EF4-FFF2-40B4-BE49-F238E27FC236}">
                <a16:creationId xmlns="" xmlns:a16="http://schemas.microsoft.com/office/drawing/2014/main" id="{45CCB16A-6DC5-47C2-AB2A-E6CFADB5EC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0744" y="1252930"/>
            <a:ext cx="8531352" cy="54254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739201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875E-6 1.85185E-6 L 0.25547 -0.00255 " pathEditMode="relative" rAng="0" ptsTypes="AA">
                                      <p:cBhvr>
                                        <p:cTn id="6" dur="2000" fill="hold"/>
                                        <p:tgtEl>
                                          <p:spTgt spid="9"/>
                                        </p:tgtEl>
                                        <p:attrNameLst>
                                          <p:attrName>ppt_x</p:attrName>
                                          <p:attrName>ppt_y</p:attrName>
                                        </p:attrNameLst>
                                      </p:cBhvr>
                                      <p:rCtr x="12773" y="-139"/>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5</a:t>
            </a:fld>
            <a:endParaRPr lang="ru-RU" dirty="0"/>
          </a:p>
        </p:txBody>
      </p:sp>
      <p:pic>
        <p:nvPicPr>
          <p:cNvPr id="7" name="Picture 6">
            <a:extLst>
              <a:ext uri="{FF2B5EF4-FFF2-40B4-BE49-F238E27FC236}">
                <a16:creationId xmlns="" xmlns:a16="http://schemas.microsoft.com/office/drawing/2014/main" id="{3F44B4A7-91D5-4800-95A6-2CDFA2C59BCD}"/>
              </a:ext>
            </a:extLst>
          </p:cNvPr>
          <p:cNvPicPr>
            <a:picLocks noChangeAspect="1"/>
          </p:cNvPicPr>
          <p:nvPr/>
        </p:nvPicPr>
        <p:blipFill>
          <a:blip r:embed="rId4"/>
          <a:stretch>
            <a:fillRect/>
          </a:stretch>
        </p:blipFill>
        <p:spPr>
          <a:xfrm>
            <a:off x="509920" y="1385656"/>
            <a:ext cx="7216765" cy="640135"/>
          </a:xfrm>
          <a:prstGeom prst="rect">
            <a:avLst/>
          </a:prstGeom>
        </p:spPr>
      </p:pic>
      <p:sp>
        <p:nvSpPr>
          <p:cNvPr id="9" name="Flowchart: Alternate Process 8">
            <a:extLst>
              <a:ext uri="{FF2B5EF4-FFF2-40B4-BE49-F238E27FC236}">
                <a16:creationId xmlns="" xmlns:a16="http://schemas.microsoft.com/office/drawing/2014/main" id="{F4F584F0-86B4-42CE-824A-57FEB0FC028D}"/>
              </a:ext>
            </a:extLst>
          </p:cNvPr>
          <p:cNvSpPr/>
          <p:nvPr/>
        </p:nvSpPr>
        <p:spPr>
          <a:xfrm>
            <a:off x="-2679192" y="132633"/>
            <a:ext cx="2343090" cy="640135"/>
          </a:xfrm>
          <a:prstGeom prst="flowChartAlternateProcess">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ctr"/>
            <a:r>
              <a:rPr lang="en-US" sz="1400"/>
              <a:t>GIAO DIỆN DỰ ÁN</a:t>
            </a:r>
            <a:endParaRPr lang="vi-VN" sz="1400"/>
          </a:p>
        </p:txBody>
      </p:sp>
      <p:pic>
        <p:nvPicPr>
          <p:cNvPr id="69" name="Picture 68">
            <a:extLst>
              <a:ext uri="{FF2B5EF4-FFF2-40B4-BE49-F238E27FC236}">
                <a16:creationId xmlns="" xmlns:a16="http://schemas.microsoft.com/office/drawing/2014/main" id="{016BF9A6-8494-4434-AB0D-22E66F71056B}"/>
              </a:ext>
            </a:extLst>
          </p:cNvPr>
          <p:cNvPicPr>
            <a:picLocks noChangeAspect="1"/>
          </p:cNvPicPr>
          <p:nvPr/>
        </p:nvPicPr>
        <p:blipFill>
          <a:blip r:embed="rId5"/>
          <a:stretch>
            <a:fillRect/>
          </a:stretch>
        </p:blipFill>
        <p:spPr>
          <a:xfrm>
            <a:off x="10629837" y="5667882"/>
            <a:ext cx="723963" cy="662997"/>
          </a:xfrm>
          <a:prstGeom prst="rect">
            <a:avLst/>
          </a:prstGeom>
        </p:spPr>
      </p:pic>
      <p:pic>
        <p:nvPicPr>
          <p:cNvPr id="3" name="2021-12-29 23-26-36">
            <a:hlinkClick r:id="" action="ppaction://media"/>
            <a:extLst>
              <a:ext uri="{FF2B5EF4-FFF2-40B4-BE49-F238E27FC236}">
                <a16:creationId xmlns="" xmlns:a16="http://schemas.microsoft.com/office/drawing/2014/main" id="{2072FAF4-6AA6-4CC7-99B9-9B11B05EA78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56616" y="925060"/>
            <a:ext cx="9610344" cy="5405819"/>
          </a:xfrm>
          <a:prstGeom prst="rect">
            <a:avLst/>
          </a:prstGeom>
        </p:spPr>
      </p:pic>
    </p:spTree>
    <p:extLst>
      <p:ext uri="{BB962C8B-B14F-4D97-AF65-F5344CB8AC3E}">
        <p14:creationId xmlns:p14="http://schemas.microsoft.com/office/powerpoint/2010/main" val="420018346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875E-6 1.85185E-6 L 0.25547 -0.00255 " pathEditMode="relative" rAng="0" ptsTypes="AA">
                                      <p:cBhvr>
                                        <p:cTn id="6" dur="2000" fill="hold"/>
                                        <p:tgtEl>
                                          <p:spTgt spid="9"/>
                                        </p:tgtEl>
                                        <p:attrNameLst>
                                          <p:attrName>ppt_x</p:attrName>
                                          <p:attrName>ppt_y</p:attrName>
                                        </p:attrNameLst>
                                      </p:cBhvr>
                                      <p:rCtr x="12773" y="-139"/>
                                    </p:animMotion>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176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6</a:t>
            </a:fld>
            <a:endParaRPr lang="ru-RU" dirty="0"/>
          </a:p>
        </p:txBody>
      </p:sp>
      <p:pic>
        <p:nvPicPr>
          <p:cNvPr id="7" name="Picture 6">
            <a:extLst>
              <a:ext uri="{FF2B5EF4-FFF2-40B4-BE49-F238E27FC236}">
                <a16:creationId xmlns="" xmlns:a16="http://schemas.microsoft.com/office/drawing/2014/main" id="{3F44B4A7-91D5-4800-95A6-2CDFA2C59BCD}"/>
              </a:ext>
            </a:extLst>
          </p:cNvPr>
          <p:cNvPicPr>
            <a:picLocks noChangeAspect="1"/>
          </p:cNvPicPr>
          <p:nvPr/>
        </p:nvPicPr>
        <p:blipFill>
          <a:blip r:embed="rId2"/>
          <a:stretch>
            <a:fillRect/>
          </a:stretch>
        </p:blipFill>
        <p:spPr>
          <a:xfrm>
            <a:off x="107584" y="1001572"/>
            <a:ext cx="7216765" cy="832630"/>
          </a:xfrm>
          <a:prstGeom prst="rect">
            <a:avLst/>
          </a:prstGeom>
        </p:spPr>
      </p:pic>
      <p:sp>
        <p:nvSpPr>
          <p:cNvPr id="9" name="Flowchart: Alternate Process 8">
            <a:extLst>
              <a:ext uri="{FF2B5EF4-FFF2-40B4-BE49-F238E27FC236}">
                <a16:creationId xmlns="" xmlns:a16="http://schemas.microsoft.com/office/drawing/2014/main" id="{F4F584F0-86B4-42CE-824A-57FEB0FC028D}"/>
              </a:ext>
            </a:extLst>
          </p:cNvPr>
          <p:cNvSpPr/>
          <p:nvPr/>
        </p:nvSpPr>
        <p:spPr>
          <a:xfrm>
            <a:off x="-2852928" y="96057"/>
            <a:ext cx="2343090" cy="640135"/>
          </a:xfrm>
          <a:prstGeom prst="flowChartAlternateProcess">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ctr"/>
            <a:r>
              <a:rPr lang="en-US" sz="1400"/>
              <a:t>TIẾN ĐỘ CODE CỦA DỰ ÁN</a:t>
            </a:r>
            <a:endParaRPr lang="vi-VN" sz="1400"/>
          </a:p>
        </p:txBody>
      </p:sp>
      <p:pic>
        <p:nvPicPr>
          <p:cNvPr id="69" name="Picture 68">
            <a:extLst>
              <a:ext uri="{FF2B5EF4-FFF2-40B4-BE49-F238E27FC236}">
                <a16:creationId xmlns="" xmlns:a16="http://schemas.microsoft.com/office/drawing/2014/main" id="{016BF9A6-8494-4434-AB0D-22E66F71056B}"/>
              </a:ext>
            </a:extLst>
          </p:cNvPr>
          <p:cNvPicPr>
            <a:picLocks noChangeAspect="1"/>
          </p:cNvPicPr>
          <p:nvPr/>
        </p:nvPicPr>
        <p:blipFill>
          <a:blip r:embed="rId3"/>
          <a:stretch>
            <a:fillRect/>
          </a:stretch>
        </p:blipFill>
        <p:spPr>
          <a:xfrm>
            <a:off x="10629837" y="5667882"/>
            <a:ext cx="723963" cy="662997"/>
          </a:xfrm>
          <a:prstGeom prst="rect">
            <a:avLst/>
          </a:prstGeom>
        </p:spPr>
      </p:pic>
      <p:grpSp>
        <p:nvGrpSpPr>
          <p:cNvPr id="32" name="men01">
            <a:extLst>
              <a:ext uri="{FF2B5EF4-FFF2-40B4-BE49-F238E27FC236}">
                <a16:creationId xmlns="" xmlns:a16="http://schemas.microsoft.com/office/drawing/2014/main" id="{383275AC-E277-4595-887B-005CA1050503}"/>
              </a:ext>
            </a:extLst>
          </p:cNvPr>
          <p:cNvGrpSpPr/>
          <p:nvPr/>
        </p:nvGrpSpPr>
        <p:grpSpPr>
          <a:xfrm>
            <a:off x="1475019" y="2942278"/>
            <a:ext cx="501683" cy="486722"/>
            <a:chOff x="7158038" y="1219200"/>
            <a:chExt cx="736600" cy="736600"/>
          </a:xfrm>
        </p:grpSpPr>
        <p:sp>
          <p:nvSpPr>
            <p:cNvPr id="34" name="Freeform 10016">
              <a:extLst>
                <a:ext uri="{FF2B5EF4-FFF2-40B4-BE49-F238E27FC236}">
                  <a16:creationId xmlns="" xmlns:a16="http://schemas.microsoft.com/office/drawing/2014/main" id="{46F434BD-4ABD-48DA-888E-B00E619C734B}"/>
                </a:ext>
              </a:extLst>
            </p:cNvPr>
            <p:cNvSpPr>
              <a:spLocks/>
            </p:cNvSpPr>
            <p:nvPr/>
          </p:nvSpPr>
          <p:spPr bwMode="auto">
            <a:xfrm>
              <a:off x="7158038" y="1219200"/>
              <a:ext cx="736600" cy="736600"/>
            </a:xfrm>
            <a:custGeom>
              <a:avLst/>
              <a:gdLst>
                <a:gd name="T0" fmla="*/ 1853 w 1854"/>
                <a:gd name="T1" fmla="*/ 975 h 1854"/>
                <a:gd name="T2" fmla="*/ 1835 w 1854"/>
                <a:gd name="T3" fmla="*/ 1113 h 1854"/>
                <a:gd name="T4" fmla="*/ 1798 w 1854"/>
                <a:gd name="T5" fmla="*/ 1246 h 1854"/>
                <a:gd name="T6" fmla="*/ 1742 w 1854"/>
                <a:gd name="T7" fmla="*/ 1369 h 1854"/>
                <a:gd name="T8" fmla="*/ 1671 w 1854"/>
                <a:gd name="T9" fmla="*/ 1482 h 1854"/>
                <a:gd name="T10" fmla="*/ 1583 w 1854"/>
                <a:gd name="T11" fmla="*/ 1582 h 1854"/>
                <a:gd name="T12" fmla="*/ 1482 w 1854"/>
                <a:gd name="T13" fmla="*/ 1670 h 1854"/>
                <a:gd name="T14" fmla="*/ 1369 w 1854"/>
                <a:gd name="T15" fmla="*/ 1742 h 1854"/>
                <a:gd name="T16" fmla="*/ 1246 w 1854"/>
                <a:gd name="T17" fmla="*/ 1798 h 1854"/>
                <a:gd name="T18" fmla="*/ 1114 w 1854"/>
                <a:gd name="T19" fmla="*/ 1835 h 1854"/>
                <a:gd name="T20" fmla="*/ 975 w 1854"/>
                <a:gd name="T21" fmla="*/ 1853 h 1854"/>
                <a:gd name="T22" fmla="*/ 879 w 1854"/>
                <a:gd name="T23" fmla="*/ 1853 h 1854"/>
                <a:gd name="T24" fmla="*/ 740 w 1854"/>
                <a:gd name="T25" fmla="*/ 1835 h 1854"/>
                <a:gd name="T26" fmla="*/ 608 w 1854"/>
                <a:gd name="T27" fmla="*/ 1798 h 1854"/>
                <a:gd name="T28" fmla="*/ 485 w 1854"/>
                <a:gd name="T29" fmla="*/ 1742 h 1854"/>
                <a:gd name="T30" fmla="*/ 372 w 1854"/>
                <a:gd name="T31" fmla="*/ 1670 h 1854"/>
                <a:gd name="T32" fmla="*/ 271 w 1854"/>
                <a:gd name="T33" fmla="*/ 1582 h 1854"/>
                <a:gd name="T34" fmla="*/ 185 w 1854"/>
                <a:gd name="T35" fmla="*/ 1482 h 1854"/>
                <a:gd name="T36" fmla="*/ 112 w 1854"/>
                <a:gd name="T37" fmla="*/ 1369 h 1854"/>
                <a:gd name="T38" fmla="*/ 56 w 1854"/>
                <a:gd name="T39" fmla="*/ 1246 h 1854"/>
                <a:gd name="T40" fmla="*/ 19 w 1854"/>
                <a:gd name="T41" fmla="*/ 1113 h 1854"/>
                <a:gd name="T42" fmla="*/ 2 w 1854"/>
                <a:gd name="T43" fmla="*/ 975 h 1854"/>
                <a:gd name="T44" fmla="*/ 2 w 1854"/>
                <a:gd name="T45" fmla="*/ 880 h 1854"/>
                <a:gd name="T46" fmla="*/ 19 w 1854"/>
                <a:gd name="T47" fmla="*/ 740 h 1854"/>
                <a:gd name="T48" fmla="*/ 56 w 1854"/>
                <a:gd name="T49" fmla="*/ 609 h 1854"/>
                <a:gd name="T50" fmla="*/ 112 w 1854"/>
                <a:gd name="T51" fmla="*/ 486 h 1854"/>
                <a:gd name="T52" fmla="*/ 185 w 1854"/>
                <a:gd name="T53" fmla="*/ 373 h 1854"/>
                <a:gd name="T54" fmla="*/ 271 w 1854"/>
                <a:gd name="T55" fmla="*/ 272 h 1854"/>
                <a:gd name="T56" fmla="*/ 372 w 1854"/>
                <a:gd name="T57" fmla="*/ 184 h 1854"/>
                <a:gd name="T58" fmla="*/ 485 w 1854"/>
                <a:gd name="T59" fmla="*/ 111 h 1854"/>
                <a:gd name="T60" fmla="*/ 608 w 1854"/>
                <a:gd name="T61" fmla="*/ 57 h 1854"/>
                <a:gd name="T62" fmla="*/ 740 w 1854"/>
                <a:gd name="T63" fmla="*/ 19 h 1854"/>
                <a:gd name="T64" fmla="*/ 879 w 1854"/>
                <a:gd name="T65" fmla="*/ 2 h 1854"/>
                <a:gd name="T66" fmla="*/ 975 w 1854"/>
                <a:gd name="T67" fmla="*/ 2 h 1854"/>
                <a:gd name="T68" fmla="*/ 1114 w 1854"/>
                <a:gd name="T69" fmla="*/ 19 h 1854"/>
                <a:gd name="T70" fmla="*/ 1246 w 1854"/>
                <a:gd name="T71" fmla="*/ 57 h 1854"/>
                <a:gd name="T72" fmla="*/ 1369 w 1854"/>
                <a:gd name="T73" fmla="*/ 111 h 1854"/>
                <a:gd name="T74" fmla="*/ 1482 w 1854"/>
                <a:gd name="T75" fmla="*/ 184 h 1854"/>
                <a:gd name="T76" fmla="*/ 1583 w 1854"/>
                <a:gd name="T77" fmla="*/ 272 h 1854"/>
                <a:gd name="T78" fmla="*/ 1671 w 1854"/>
                <a:gd name="T79" fmla="*/ 373 h 1854"/>
                <a:gd name="T80" fmla="*/ 1742 w 1854"/>
                <a:gd name="T81" fmla="*/ 486 h 1854"/>
                <a:gd name="T82" fmla="*/ 1798 w 1854"/>
                <a:gd name="T83" fmla="*/ 609 h 1854"/>
                <a:gd name="T84" fmla="*/ 1835 w 1854"/>
                <a:gd name="T85" fmla="*/ 740 h 1854"/>
                <a:gd name="T86" fmla="*/ 1853 w 1854"/>
                <a:gd name="T87" fmla="*/ 880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54" h="1854">
                  <a:moveTo>
                    <a:pt x="1854" y="927"/>
                  </a:moveTo>
                  <a:lnTo>
                    <a:pt x="1854" y="927"/>
                  </a:lnTo>
                  <a:lnTo>
                    <a:pt x="1853" y="975"/>
                  </a:lnTo>
                  <a:lnTo>
                    <a:pt x="1849" y="1022"/>
                  </a:lnTo>
                  <a:lnTo>
                    <a:pt x="1844" y="1068"/>
                  </a:lnTo>
                  <a:lnTo>
                    <a:pt x="1835" y="1113"/>
                  </a:lnTo>
                  <a:lnTo>
                    <a:pt x="1825" y="1158"/>
                  </a:lnTo>
                  <a:lnTo>
                    <a:pt x="1812" y="1202"/>
                  </a:lnTo>
                  <a:lnTo>
                    <a:pt x="1798" y="1246"/>
                  </a:lnTo>
                  <a:lnTo>
                    <a:pt x="1781" y="1288"/>
                  </a:lnTo>
                  <a:lnTo>
                    <a:pt x="1763" y="1328"/>
                  </a:lnTo>
                  <a:lnTo>
                    <a:pt x="1742" y="1369"/>
                  </a:lnTo>
                  <a:lnTo>
                    <a:pt x="1720" y="1407"/>
                  </a:lnTo>
                  <a:lnTo>
                    <a:pt x="1696" y="1445"/>
                  </a:lnTo>
                  <a:lnTo>
                    <a:pt x="1671" y="1482"/>
                  </a:lnTo>
                  <a:lnTo>
                    <a:pt x="1642" y="1516"/>
                  </a:lnTo>
                  <a:lnTo>
                    <a:pt x="1614" y="1550"/>
                  </a:lnTo>
                  <a:lnTo>
                    <a:pt x="1583" y="1582"/>
                  </a:lnTo>
                  <a:lnTo>
                    <a:pt x="1551" y="1613"/>
                  </a:lnTo>
                  <a:lnTo>
                    <a:pt x="1517" y="1642"/>
                  </a:lnTo>
                  <a:lnTo>
                    <a:pt x="1482" y="1670"/>
                  </a:lnTo>
                  <a:lnTo>
                    <a:pt x="1446" y="1696"/>
                  </a:lnTo>
                  <a:lnTo>
                    <a:pt x="1408" y="1720"/>
                  </a:lnTo>
                  <a:lnTo>
                    <a:pt x="1369" y="1742"/>
                  </a:lnTo>
                  <a:lnTo>
                    <a:pt x="1329" y="1763"/>
                  </a:lnTo>
                  <a:lnTo>
                    <a:pt x="1288" y="1781"/>
                  </a:lnTo>
                  <a:lnTo>
                    <a:pt x="1246" y="1798"/>
                  </a:lnTo>
                  <a:lnTo>
                    <a:pt x="1203" y="1812"/>
                  </a:lnTo>
                  <a:lnTo>
                    <a:pt x="1159" y="1825"/>
                  </a:lnTo>
                  <a:lnTo>
                    <a:pt x="1114" y="1835"/>
                  </a:lnTo>
                  <a:lnTo>
                    <a:pt x="1068" y="1843"/>
                  </a:lnTo>
                  <a:lnTo>
                    <a:pt x="1022" y="1850"/>
                  </a:lnTo>
                  <a:lnTo>
                    <a:pt x="975" y="1853"/>
                  </a:lnTo>
                  <a:lnTo>
                    <a:pt x="928" y="1854"/>
                  </a:lnTo>
                  <a:lnTo>
                    <a:pt x="928" y="1854"/>
                  </a:lnTo>
                  <a:lnTo>
                    <a:pt x="879" y="1853"/>
                  </a:lnTo>
                  <a:lnTo>
                    <a:pt x="832" y="1850"/>
                  </a:lnTo>
                  <a:lnTo>
                    <a:pt x="786" y="1843"/>
                  </a:lnTo>
                  <a:lnTo>
                    <a:pt x="740" y="1835"/>
                  </a:lnTo>
                  <a:lnTo>
                    <a:pt x="696" y="1825"/>
                  </a:lnTo>
                  <a:lnTo>
                    <a:pt x="651" y="1812"/>
                  </a:lnTo>
                  <a:lnTo>
                    <a:pt x="608" y="1798"/>
                  </a:lnTo>
                  <a:lnTo>
                    <a:pt x="567" y="1781"/>
                  </a:lnTo>
                  <a:lnTo>
                    <a:pt x="525" y="1763"/>
                  </a:lnTo>
                  <a:lnTo>
                    <a:pt x="485" y="1742"/>
                  </a:lnTo>
                  <a:lnTo>
                    <a:pt x="447" y="1720"/>
                  </a:lnTo>
                  <a:lnTo>
                    <a:pt x="409" y="1696"/>
                  </a:lnTo>
                  <a:lnTo>
                    <a:pt x="372" y="1670"/>
                  </a:lnTo>
                  <a:lnTo>
                    <a:pt x="337" y="1642"/>
                  </a:lnTo>
                  <a:lnTo>
                    <a:pt x="304" y="1613"/>
                  </a:lnTo>
                  <a:lnTo>
                    <a:pt x="271" y="1582"/>
                  </a:lnTo>
                  <a:lnTo>
                    <a:pt x="241" y="1550"/>
                  </a:lnTo>
                  <a:lnTo>
                    <a:pt x="212" y="1516"/>
                  </a:lnTo>
                  <a:lnTo>
                    <a:pt x="185" y="1482"/>
                  </a:lnTo>
                  <a:lnTo>
                    <a:pt x="158" y="1445"/>
                  </a:lnTo>
                  <a:lnTo>
                    <a:pt x="134" y="1407"/>
                  </a:lnTo>
                  <a:lnTo>
                    <a:pt x="112" y="1369"/>
                  </a:lnTo>
                  <a:lnTo>
                    <a:pt x="92" y="1328"/>
                  </a:lnTo>
                  <a:lnTo>
                    <a:pt x="73" y="1288"/>
                  </a:lnTo>
                  <a:lnTo>
                    <a:pt x="56" y="1246"/>
                  </a:lnTo>
                  <a:lnTo>
                    <a:pt x="42" y="1202"/>
                  </a:lnTo>
                  <a:lnTo>
                    <a:pt x="30" y="1158"/>
                  </a:lnTo>
                  <a:lnTo>
                    <a:pt x="19" y="1113"/>
                  </a:lnTo>
                  <a:lnTo>
                    <a:pt x="11" y="1068"/>
                  </a:lnTo>
                  <a:lnTo>
                    <a:pt x="5" y="1022"/>
                  </a:lnTo>
                  <a:lnTo>
                    <a:pt x="2" y="975"/>
                  </a:lnTo>
                  <a:lnTo>
                    <a:pt x="0" y="927"/>
                  </a:lnTo>
                  <a:lnTo>
                    <a:pt x="0" y="927"/>
                  </a:lnTo>
                  <a:lnTo>
                    <a:pt x="2" y="880"/>
                  </a:lnTo>
                  <a:lnTo>
                    <a:pt x="5" y="832"/>
                  </a:lnTo>
                  <a:lnTo>
                    <a:pt x="11" y="786"/>
                  </a:lnTo>
                  <a:lnTo>
                    <a:pt x="19" y="740"/>
                  </a:lnTo>
                  <a:lnTo>
                    <a:pt x="30" y="695"/>
                  </a:lnTo>
                  <a:lnTo>
                    <a:pt x="42" y="651"/>
                  </a:lnTo>
                  <a:lnTo>
                    <a:pt x="56" y="609"/>
                  </a:lnTo>
                  <a:lnTo>
                    <a:pt x="73" y="566"/>
                  </a:lnTo>
                  <a:lnTo>
                    <a:pt x="92" y="525"/>
                  </a:lnTo>
                  <a:lnTo>
                    <a:pt x="112" y="486"/>
                  </a:lnTo>
                  <a:lnTo>
                    <a:pt x="134" y="446"/>
                  </a:lnTo>
                  <a:lnTo>
                    <a:pt x="158" y="409"/>
                  </a:lnTo>
                  <a:lnTo>
                    <a:pt x="185" y="373"/>
                  </a:lnTo>
                  <a:lnTo>
                    <a:pt x="212" y="338"/>
                  </a:lnTo>
                  <a:lnTo>
                    <a:pt x="241" y="304"/>
                  </a:lnTo>
                  <a:lnTo>
                    <a:pt x="271" y="272"/>
                  </a:lnTo>
                  <a:lnTo>
                    <a:pt x="304" y="241"/>
                  </a:lnTo>
                  <a:lnTo>
                    <a:pt x="337" y="211"/>
                  </a:lnTo>
                  <a:lnTo>
                    <a:pt x="372" y="184"/>
                  </a:lnTo>
                  <a:lnTo>
                    <a:pt x="409" y="159"/>
                  </a:lnTo>
                  <a:lnTo>
                    <a:pt x="447" y="135"/>
                  </a:lnTo>
                  <a:lnTo>
                    <a:pt x="485" y="111"/>
                  </a:lnTo>
                  <a:lnTo>
                    <a:pt x="525" y="92"/>
                  </a:lnTo>
                  <a:lnTo>
                    <a:pt x="567" y="73"/>
                  </a:lnTo>
                  <a:lnTo>
                    <a:pt x="608" y="57"/>
                  </a:lnTo>
                  <a:lnTo>
                    <a:pt x="651" y="41"/>
                  </a:lnTo>
                  <a:lnTo>
                    <a:pt x="696" y="29"/>
                  </a:lnTo>
                  <a:lnTo>
                    <a:pt x="740" y="19"/>
                  </a:lnTo>
                  <a:lnTo>
                    <a:pt x="786" y="10"/>
                  </a:lnTo>
                  <a:lnTo>
                    <a:pt x="832" y="5"/>
                  </a:lnTo>
                  <a:lnTo>
                    <a:pt x="879" y="2"/>
                  </a:lnTo>
                  <a:lnTo>
                    <a:pt x="928" y="0"/>
                  </a:lnTo>
                  <a:lnTo>
                    <a:pt x="928" y="0"/>
                  </a:lnTo>
                  <a:lnTo>
                    <a:pt x="975" y="2"/>
                  </a:lnTo>
                  <a:lnTo>
                    <a:pt x="1022" y="5"/>
                  </a:lnTo>
                  <a:lnTo>
                    <a:pt x="1068" y="10"/>
                  </a:lnTo>
                  <a:lnTo>
                    <a:pt x="1114" y="19"/>
                  </a:lnTo>
                  <a:lnTo>
                    <a:pt x="1159" y="29"/>
                  </a:lnTo>
                  <a:lnTo>
                    <a:pt x="1203" y="41"/>
                  </a:lnTo>
                  <a:lnTo>
                    <a:pt x="1246" y="57"/>
                  </a:lnTo>
                  <a:lnTo>
                    <a:pt x="1288" y="73"/>
                  </a:lnTo>
                  <a:lnTo>
                    <a:pt x="1329" y="92"/>
                  </a:lnTo>
                  <a:lnTo>
                    <a:pt x="1369" y="111"/>
                  </a:lnTo>
                  <a:lnTo>
                    <a:pt x="1408" y="135"/>
                  </a:lnTo>
                  <a:lnTo>
                    <a:pt x="1446" y="159"/>
                  </a:lnTo>
                  <a:lnTo>
                    <a:pt x="1482" y="184"/>
                  </a:lnTo>
                  <a:lnTo>
                    <a:pt x="1517" y="211"/>
                  </a:lnTo>
                  <a:lnTo>
                    <a:pt x="1551" y="241"/>
                  </a:lnTo>
                  <a:lnTo>
                    <a:pt x="1583" y="272"/>
                  </a:lnTo>
                  <a:lnTo>
                    <a:pt x="1614" y="304"/>
                  </a:lnTo>
                  <a:lnTo>
                    <a:pt x="1642" y="338"/>
                  </a:lnTo>
                  <a:lnTo>
                    <a:pt x="1671" y="373"/>
                  </a:lnTo>
                  <a:lnTo>
                    <a:pt x="1696" y="409"/>
                  </a:lnTo>
                  <a:lnTo>
                    <a:pt x="1720" y="446"/>
                  </a:lnTo>
                  <a:lnTo>
                    <a:pt x="1742" y="486"/>
                  </a:lnTo>
                  <a:lnTo>
                    <a:pt x="1763" y="525"/>
                  </a:lnTo>
                  <a:lnTo>
                    <a:pt x="1781" y="566"/>
                  </a:lnTo>
                  <a:lnTo>
                    <a:pt x="1798" y="609"/>
                  </a:lnTo>
                  <a:lnTo>
                    <a:pt x="1812" y="651"/>
                  </a:lnTo>
                  <a:lnTo>
                    <a:pt x="1825" y="695"/>
                  </a:lnTo>
                  <a:lnTo>
                    <a:pt x="1835" y="740"/>
                  </a:lnTo>
                  <a:lnTo>
                    <a:pt x="1844" y="786"/>
                  </a:lnTo>
                  <a:lnTo>
                    <a:pt x="1849" y="832"/>
                  </a:lnTo>
                  <a:lnTo>
                    <a:pt x="1853" y="880"/>
                  </a:lnTo>
                  <a:lnTo>
                    <a:pt x="1854" y="927"/>
                  </a:lnTo>
                  <a:lnTo>
                    <a:pt x="1854" y="927"/>
                  </a:lnTo>
                  <a:close/>
                </a:path>
              </a:pathLst>
            </a:custGeom>
            <a:solidFill>
              <a:srgbClr val="FFCA0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35" name="Freeform 10119">
              <a:extLst>
                <a:ext uri="{FF2B5EF4-FFF2-40B4-BE49-F238E27FC236}">
                  <a16:creationId xmlns="" xmlns:a16="http://schemas.microsoft.com/office/drawing/2014/main" id="{01FD1F1F-250C-4F4E-BD7D-B74399AEA2B4}"/>
                </a:ext>
              </a:extLst>
            </p:cNvPr>
            <p:cNvSpPr>
              <a:spLocks/>
            </p:cNvSpPr>
            <p:nvPr/>
          </p:nvSpPr>
          <p:spPr bwMode="auto">
            <a:xfrm>
              <a:off x="7299325" y="1412875"/>
              <a:ext cx="393700" cy="423863"/>
            </a:xfrm>
            <a:custGeom>
              <a:avLst/>
              <a:gdLst>
                <a:gd name="T0" fmla="*/ 399 w 994"/>
                <a:gd name="T1" fmla="*/ 266 h 1066"/>
                <a:gd name="T2" fmla="*/ 383 w 994"/>
                <a:gd name="T3" fmla="*/ 280 h 1066"/>
                <a:gd name="T4" fmla="*/ 365 w 994"/>
                <a:gd name="T5" fmla="*/ 288 h 1066"/>
                <a:gd name="T6" fmla="*/ 345 w 994"/>
                <a:gd name="T7" fmla="*/ 295 h 1066"/>
                <a:gd name="T8" fmla="*/ 326 w 994"/>
                <a:gd name="T9" fmla="*/ 296 h 1066"/>
                <a:gd name="T10" fmla="*/ 306 w 994"/>
                <a:gd name="T11" fmla="*/ 295 h 1066"/>
                <a:gd name="T12" fmla="*/ 287 w 994"/>
                <a:gd name="T13" fmla="*/ 288 h 1066"/>
                <a:gd name="T14" fmla="*/ 269 w 994"/>
                <a:gd name="T15" fmla="*/ 280 h 1066"/>
                <a:gd name="T16" fmla="*/ 253 w 994"/>
                <a:gd name="T17" fmla="*/ 266 h 1066"/>
                <a:gd name="T18" fmla="*/ 246 w 994"/>
                <a:gd name="T19" fmla="*/ 259 h 1066"/>
                <a:gd name="T20" fmla="*/ 235 w 994"/>
                <a:gd name="T21" fmla="*/ 241 h 1066"/>
                <a:gd name="T22" fmla="*/ 227 w 994"/>
                <a:gd name="T23" fmla="*/ 223 h 1066"/>
                <a:gd name="T24" fmla="*/ 223 w 994"/>
                <a:gd name="T25" fmla="*/ 203 h 1066"/>
                <a:gd name="T26" fmla="*/ 223 w 994"/>
                <a:gd name="T27" fmla="*/ 183 h 1066"/>
                <a:gd name="T28" fmla="*/ 227 w 994"/>
                <a:gd name="T29" fmla="*/ 163 h 1066"/>
                <a:gd name="T30" fmla="*/ 235 w 994"/>
                <a:gd name="T31" fmla="*/ 145 h 1066"/>
                <a:gd name="T32" fmla="*/ 246 w 994"/>
                <a:gd name="T33" fmla="*/ 127 h 1066"/>
                <a:gd name="T34" fmla="*/ 253 w 994"/>
                <a:gd name="T35" fmla="*/ 119 h 1066"/>
                <a:gd name="T36" fmla="*/ 136 w 994"/>
                <a:gd name="T37" fmla="*/ 0 h 1066"/>
                <a:gd name="T38" fmla="*/ 20 w 994"/>
                <a:gd name="T39" fmla="*/ 116 h 1066"/>
                <a:gd name="T40" fmla="*/ 9 w 994"/>
                <a:gd name="T41" fmla="*/ 131 h 1066"/>
                <a:gd name="T42" fmla="*/ 2 w 994"/>
                <a:gd name="T43" fmla="*/ 149 h 1066"/>
                <a:gd name="T44" fmla="*/ 0 w 994"/>
                <a:gd name="T45" fmla="*/ 168 h 1066"/>
                <a:gd name="T46" fmla="*/ 4 w 994"/>
                <a:gd name="T47" fmla="*/ 186 h 1066"/>
                <a:gd name="T48" fmla="*/ 96 w 994"/>
                <a:gd name="T49" fmla="*/ 424 h 1066"/>
                <a:gd name="T50" fmla="*/ 102 w 994"/>
                <a:gd name="T51" fmla="*/ 437 h 1066"/>
                <a:gd name="T52" fmla="*/ 111 w 994"/>
                <a:gd name="T53" fmla="*/ 448 h 1066"/>
                <a:gd name="T54" fmla="*/ 711 w 994"/>
                <a:gd name="T55" fmla="*/ 1047 h 1066"/>
                <a:gd name="T56" fmla="*/ 721 w 994"/>
                <a:gd name="T57" fmla="*/ 1055 h 1066"/>
                <a:gd name="T58" fmla="*/ 745 w 994"/>
                <a:gd name="T59" fmla="*/ 1065 h 1066"/>
                <a:gd name="T60" fmla="*/ 770 w 994"/>
                <a:gd name="T61" fmla="*/ 1065 h 1066"/>
                <a:gd name="T62" fmla="*/ 794 w 994"/>
                <a:gd name="T63" fmla="*/ 1055 h 1066"/>
                <a:gd name="T64" fmla="*/ 804 w 994"/>
                <a:gd name="T65" fmla="*/ 1047 h 1066"/>
                <a:gd name="T66" fmla="*/ 400 w 994"/>
                <a:gd name="T67" fmla="*/ 264 h 1066"/>
                <a:gd name="T68" fmla="*/ 399 w 994"/>
                <a:gd name="T69" fmla="*/ 266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4" h="1066">
                  <a:moveTo>
                    <a:pt x="399" y="266"/>
                  </a:moveTo>
                  <a:lnTo>
                    <a:pt x="399" y="266"/>
                  </a:lnTo>
                  <a:lnTo>
                    <a:pt x="392" y="273"/>
                  </a:lnTo>
                  <a:lnTo>
                    <a:pt x="383" y="280"/>
                  </a:lnTo>
                  <a:lnTo>
                    <a:pt x="374" y="285"/>
                  </a:lnTo>
                  <a:lnTo>
                    <a:pt x="365" y="288"/>
                  </a:lnTo>
                  <a:lnTo>
                    <a:pt x="355" y="292"/>
                  </a:lnTo>
                  <a:lnTo>
                    <a:pt x="345" y="295"/>
                  </a:lnTo>
                  <a:lnTo>
                    <a:pt x="336" y="296"/>
                  </a:lnTo>
                  <a:lnTo>
                    <a:pt x="326" y="296"/>
                  </a:lnTo>
                  <a:lnTo>
                    <a:pt x="316" y="296"/>
                  </a:lnTo>
                  <a:lnTo>
                    <a:pt x="306" y="295"/>
                  </a:lnTo>
                  <a:lnTo>
                    <a:pt x="296" y="292"/>
                  </a:lnTo>
                  <a:lnTo>
                    <a:pt x="287" y="288"/>
                  </a:lnTo>
                  <a:lnTo>
                    <a:pt x="277" y="285"/>
                  </a:lnTo>
                  <a:lnTo>
                    <a:pt x="269" y="280"/>
                  </a:lnTo>
                  <a:lnTo>
                    <a:pt x="261" y="273"/>
                  </a:lnTo>
                  <a:lnTo>
                    <a:pt x="253" y="266"/>
                  </a:lnTo>
                  <a:lnTo>
                    <a:pt x="253" y="266"/>
                  </a:lnTo>
                  <a:lnTo>
                    <a:pt x="246" y="259"/>
                  </a:lnTo>
                  <a:lnTo>
                    <a:pt x="239" y="250"/>
                  </a:lnTo>
                  <a:lnTo>
                    <a:pt x="235" y="241"/>
                  </a:lnTo>
                  <a:lnTo>
                    <a:pt x="230" y="231"/>
                  </a:lnTo>
                  <a:lnTo>
                    <a:pt x="227" y="223"/>
                  </a:lnTo>
                  <a:lnTo>
                    <a:pt x="225" y="213"/>
                  </a:lnTo>
                  <a:lnTo>
                    <a:pt x="223" y="203"/>
                  </a:lnTo>
                  <a:lnTo>
                    <a:pt x="223" y="193"/>
                  </a:lnTo>
                  <a:lnTo>
                    <a:pt x="223" y="183"/>
                  </a:lnTo>
                  <a:lnTo>
                    <a:pt x="225" y="173"/>
                  </a:lnTo>
                  <a:lnTo>
                    <a:pt x="227" y="163"/>
                  </a:lnTo>
                  <a:lnTo>
                    <a:pt x="230" y="153"/>
                  </a:lnTo>
                  <a:lnTo>
                    <a:pt x="235" y="145"/>
                  </a:lnTo>
                  <a:lnTo>
                    <a:pt x="239" y="136"/>
                  </a:lnTo>
                  <a:lnTo>
                    <a:pt x="246" y="127"/>
                  </a:lnTo>
                  <a:lnTo>
                    <a:pt x="253" y="119"/>
                  </a:lnTo>
                  <a:lnTo>
                    <a:pt x="253" y="119"/>
                  </a:lnTo>
                  <a:lnTo>
                    <a:pt x="254" y="118"/>
                  </a:lnTo>
                  <a:lnTo>
                    <a:pt x="136" y="0"/>
                  </a:lnTo>
                  <a:lnTo>
                    <a:pt x="20" y="116"/>
                  </a:lnTo>
                  <a:lnTo>
                    <a:pt x="20" y="116"/>
                  </a:lnTo>
                  <a:lnTo>
                    <a:pt x="13" y="124"/>
                  </a:lnTo>
                  <a:lnTo>
                    <a:pt x="9" y="131"/>
                  </a:lnTo>
                  <a:lnTo>
                    <a:pt x="4" y="140"/>
                  </a:lnTo>
                  <a:lnTo>
                    <a:pt x="2" y="149"/>
                  </a:lnTo>
                  <a:lnTo>
                    <a:pt x="0" y="159"/>
                  </a:lnTo>
                  <a:lnTo>
                    <a:pt x="0" y="168"/>
                  </a:lnTo>
                  <a:lnTo>
                    <a:pt x="2" y="178"/>
                  </a:lnTo>
                  <a:lnTo>
                    <a:pt x="4" y="186"/>
                  </a:lnTo>
                  <a:lnTo>
                    <a:pt x="96" y="424"/>
                  </a:lnTo>
                  <a:lnTo>
                    <a:pt x="96" y="424"/>
                  </a:lnTo>
                  <a:lnTo>
                    <a:pt x="99" y="431"/>
                  </a:lnTo>
                  <a:lnTo>
                    <a:pt x="102" y="437"/>
                  </a:lnTo>
                  <a:lnTo>
                    <a:pt x="106" y="442"/>
                  </a:lnTo>
                  <a:lnTo>
                    <a:pt x="111" y="448"/>
                  </a:lnTo>
                  <a:lnTo>
                    <a:pt x="711" y="1047"/>
                  </a:lnTo>
                  <a:lnTo>
                    <a:pt x="711" y="1047"/>
                  </a:lnTo>
                  <a:lnTo>
                    <a:pt x="715" y="1051"/>
                  </a:lnTo>
                  <a:lnTo>
                    <a:pt x="721" y="1055"/>
                  </a:lnTo>
                  <a:lnTo>
                    <a:pt x="733" y="1061"/>
                  </a:lnTo>
                  <a:lnTo>
                    <a:pt x="745" y="1065"/>
                  </a:lnTo>
                  <a:lnTo>
                    <a:pt x="757" y="1066"/>
                  </a:lnTo>
                  <a:lnTo>
                    <a:pt x="770" y="1065"/>
                  </a:lnTo>
                  <a:lnTo>
                    <a:pt x="782" y="1061"/>
                  </a:lnTo>
                  <a:lnTo>
                    <a:pt x="794" y="1055"/>
                  </a:lnTo>
                  <a:lnTo>
                    <a:pt x="800" y="1051"/>
                  </a:lnTo>
                  <a:lnTo>
                    <a:pt x="804" y="1047"/>
                  </a:lnTo>
                  <a:lnTo>
                    <a:pt x="994" y="858"/>
                  </a:lnTo>
                  <a:lnTo>
                    <a:pt x="400" y="264"/>
                  </a:lnTo>
                  <a:lnTo>
                    <a:pt x="400" y="264"/>
                  </a:lnTo>
                  <a:lnTo>
                    <a:pt x="399" y="266"/>
                  </a:lnTo>
                  <a:lnTo>
                    <a:pt x="399" y="266"/>
                  </a:lnTo>
                  <a:close/>
                </a:path>
              </a:pathLst>
            </a:custGeom>
            <a:solidFill>
              <a:srgbClr val="476177"/>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36" name="Freeform 10120">
              <a:extLst>
                <a:ext uri="{FF2B5EF4-FFF2-40B4-BE49-F238E27FC236}">
                  <a16:creationId xmlns="" xmlns:a16="http://schemas.microsoft.com/office/drawing/2014/main" id="{6F9A7BDE-80C6-41A8-9EAE-B1E8972B6F24}"/>
                </a:ext>
              </a:extLst>
            </p:cNvPr>
            <p:cNvSpPr>
              <a:spLocks/>
            </p:cNvSpPr>
            <p:nvPr/>
          </p:nvSpPr>
          <p:spPr bwMode="auto">
            <a:xfrm>
              <a:off x="7353300" y="1360488"/>
              <a:ext cx="422275" cy="392113"/>
            </a:xfrm>
            <a:custGeom>
              <a:avLst/>
              <a:gdLst>
                <a:gd name="T0" fmla="*/ 1045 w 1063"/>
                <a:gd name="T1" fmla="*/ 804 h 991"/>
                <a:gd name="T2" fmla="*/ 1052 w 1063"/>
                <a:gd name="T3" fmla="*/ 793 h 991"/>
                <a:gd name="T4" fmla="*/ 1062 w 1063"/>
                <a:gd name="T5" fmla="*/ 769 h 991"/>
                <a:gd name="T6" fmla="*/ 1062 w 1063"/>
                <a:gd name="T7" fmla="*/ 744 h 991"/>
                <a:gd name="T8" fmla="*/ 1052 w 1063"/>
                <a:gd name="T9" fmla="*/ 721 h 991"/>
                <a:gd name="T10" fmla="*/ 1045 w 1063"/>
                <a:gd name="T11" fmla="*/ 710 h 991"/>
                <a:gd name="T12" fmla="*/ 444 w 1063"/>
                <a:gd name="T13" fmla="*/ 111 h 991"/>
                <a:gd name="T14" fmla="*/ 434 w 1063"/>
                <a:gd name="T15" fmla="*/ 102 h 991"/>
                <a:gd name="T16" fmla="*/ 421 w 1063"/>
                <a:gd name="T17" fmla="*/ 95 h 991"/>
                <a:gd name="T18" fmla="*/ 184 w 1063"/>
                <a:gd name="T19" fmla="*/ 4 h 991"/>
                <a:gd name="T20" fmla="*/ 166 w 1063"/>
                <a:gd name="T21" fmla="*/ 0 h 991"/>
                <a:gd name="T22" fmla="*/ 147 w 1063"/>
                <a:gd name="T23" fmla="*/ 1 h 991"/>
                <a:gd name="T24" fmla="*/ 129 w 1063"/>
                <a:gd name="T25" fmla="*/ 8 h 991"/>
                <a:gd name="T26" fmla="*/ 114 w 1063"/>
                <a:gd name="T27" fmla="*/ 20 h 991"/>
                <a:gd name="T28" fmla="*/ 118 w 1063"/>
                <a:gd name="T29" fmla="*/ 251 h 991"/>
                <a:gd name="T30" fmla="*/ 126 w 1063"/>
                <a:gd name="T31" fmla="*/ 245 h 991"/>
                <a:gd name="T32" fmla="*/ 144 w 1063"/>
                <a:gd name="T33" fmla="*/ 234 h 991"/>
                <a:gd name="T34" fmla="*/ 162 w 1063"/>
                <a:gd name="T35" fmla="*/ 226 h 991"/>
                <a:gd name="T36" fmla="*/ 181 w 1063"/>
                <a:gd name="T37" fmla="*/ 223 h 991"/>
                <a:gd name="T38" fmla="*/ 201 w 1063"/>
                <a:gd name="T39" fmla="*/ 223 h 991"/>
                <a:gd name="T40" fmla="*/ 220 w 1063"/>
                <a:gd name="T41" fmla="*/ 226 h 991"/>
                <a:gd name="T42" fmla="*/ 239 w 1063"/>
                <a:gd name="T43" fmla="*/ 234 h 991"/>
                <a:gd name="T44" fmla="*/ 256 w 1063"/>
                <a:gd name="T45" fmla="*/ 246 h 991"/>
                <a:gd name="T46" fmla="*/ 263 w 1063"/>
                <a:gd name="T47" fmla="*/ 252 h 991"/>
                <a:gd name="T48" fmla="*/ 276 w 1063"/>
                <a:gd name="T49" fmla="*/ 269 h 991"/>
                <a:gd name="T50" fmla="*/ 286 w 1063"/>
                <a:gd name="T51" fmla="*/ 286 h 991"/>
                <a:gd name="T52" fmla="*/ 292 w 1063"/>
                <a:gd name="T53" fmla="*/ 305 h 991"/>
                <a:gd name="T54" fmla="*/ 294 w 1063"/>
                <a:gd name="T55" fmla="*/ 325 h 991"/>
                <a:gd name="T56" fmla="*/ 292 w 1063"/>
                <a:gd name="T57" fmla="*/ 345 h 991"/>
                <a:gd name="T58" fmla="*/ 286 w 1063"/>
                <a:gd name="T59" fmla="*/ 363 h 991"/>
                <a:gd name="T60" fmla="*/ 277 w 1063"/>
                <a:gd name="T61" fmla="*/ 381 h 991"/>
                <a:gd name="T62" fmla="*/ 264 w 1063"/>
                <a:gd name="T63" fmla="*/ 397 h 991"/>
                <a:gd name="T64" fmla="*/ 1045 w 1063"/>
                <a:gd name="T65" fmla="*/ 804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3" h="991">
                  <a:moveTo>
                    <a:pt x="1045" y="804"/>
                  </a:moveTo>
                  <a:lnTo>
                    <a:pt x="1045" y="804"/>
                  </a:lnTo>
                  <a:lnTo>
                    <a:pt x="1049" y="799"/>
                  </a:lnTo>
                  <a:lnTo>
                    <a:pt x="1052" y="793"/>
                  </a:lnTo>
                  <a:lnTo>
                    <a:pt x="1059" y="782"/>
                  </a:lnTo>
                  <a:lnTo>
                    <a:pt x="1062" y="769"/>
                  </a:lnTo>
                  <a:lnTo>
                    <a:pt x="1063" y="757"/>
                  </a:lnTo>
                  <a:lnTo>
                    <a:pt x="1062" y="744"/>
                  </a:lnTo>
                  <a:lnTo>
                    <a:pt x="1059" y="732"/>
                  </a:lnTo>
                  <a:lnTo>
                    <a:pt x="1052" y="721"/>
                  </a:lnTo>
                  <a:lnTo>
                    <a:pt x="1049" y="715"/>
                  </a:lnTo>
                  <a:lnTo>
                    <a:pt x="1045" y="710"/>
                  </a:lnTo>
                  <a:lnTo>
                    <a:pt x="444" y="111"/>
                  </a:lnTo>
                  <a:lnTo>
                    <a:pt x="444" y="111"/>
                  </a:lnTo>
                  <a:lnTo>
                    <a:pt x="440" y="106"/>
                  </a:lnTo>
                  <a:lnTo>
                    <a:pt x="434" y="102"/>
                  </a:lnTo>
                  <a:lnTo>
                    <a:pt x="428" y="99"/>
                  </a:lnTo>
                  <a:lnTo>
                    <a:pt x="421" y="95"/>
                  </a:lnTo>
                  <a:lnTo>
                    <a:pt x="184" y="4"/>
                  </a:lnTo>
                  <a:lnTo>
                    <a:pt x="184" y="4"/>
                  </a:lnTo>
                  <a:lnTo>
                    <a:pt x="175" y="1"/>
                  </a:lnTo>
                  <a:lnTo>
                    <a:pt x="166" y="0"/>
                  </a:lnTo>
                  <a:lnTo>
                    <a:pt x="156" y="0"/>
                  </a:lnTo>
                  <a:lnTo>
                    <a:pt x="147" y="1"/>
                  </a:lnTo>
                  <a:lnTo>
                    <a:pt x="137" y="3"/>
                  </a:lnTo>
                  <a:lnTo>
                    <a:pt x="129" y="8"/>
                  </a:lnTo>
                  <a:lnTo>
                    <a:pt x="121" y="13"/>
                  </a:lnTo>
                  <a:lnTo>
                    <a:pt x="114" y="20"/>
                  </a:lnTo>
                  <a:lnTo>
                    <a:pt x="0" y="133"/>
                  </a:lnTo>
                  <a:lnTo>
                    <a:pt x="118" y="251"/>
                  </a:lnTo>
                  <a:lnTo>
                    <a:pt x="118" y="251"/>
                  </a:lnTo>
                  <a:lnTo>
                    <a:pt x="126" y="245"/>
                  </a:lnTo>
                  <a:lnTo>
                    <a:pt x="135" y="238"/>
                  </a:lnTo>
                  <a:lnTo>
                    <a:pt x="144" y="234"/>
                  </a:lnTo>
                  <a:lnTo>
                    <a:pt x="152" y="229"/>
                  </a:lnTo>
                  <a:lnTo>
                    <a:pt x="162" y="226"/>
                  </a:lnTo>
                  <a:lnTo>
                    <a:pt x="171" y="224"/>
                  </a:lnTo>
                  <a:lnTo>
                    <a:pt x="181" y="223"/>
                  </a:lnTo>
                  <a:lnTo>
                    <a:pt x="191" y="222"/>
                  </a:lnTo>
                  <a:lnTo>
                    <a:pt x="201" y="223"/>
                  </a:lnTo>
                  <a:lnTo>
                    <a:pt x="211" y="224"/>
                  </a:lnTo>
                  <a:lnTo>
                    <a:pt x="220" y="226"/>
                  </a:lnTo>
                  <a:lnTo>
                    <a:pt x="229" y="230"/>
                  </a:lnTo>
                  <a:lnTo>
                    <a:pt x="239" y="234"/>
                  </a:lnTo>
                  <a:lnTo>
                    <a:pt x="248" y="239"/>
                  </a:lnTo>
                  <a:lnTo>
                    <a:pt x="256" y="246"/>
                  </a:lnTo>
                  <a:lnTo>
                    <a:pt x="263" y="252"/>
                  </a:lnTo>
                  <a:lnTo>
                    <a:pt x="263" y="252"/>
                  </a:lnTo>
                  <a:lnTo>
                    <a:pt x="271" y="260"/>
                  </a:lnTo>
                  <a:lnTo>
                    <a:pt x="276" y="269"/>
                  </a:lnTo>
                  <a:lnTo>
                    <a:pt x="282" y="278"/>
                  </a:lnTo>
                  <a:lnTo>
                    <a:pt x="286" y="286"/>
                  </a:lnTo>
                  <a:lnTo>
                    <a:pt x="290" y="295"/>
                  </a:lnTo>
                  <a:lnTo>
                    <a:pt x="292" y="305"/>
                  </a:lnTo>
                  <a:lnTo>
                    <a:pt x="293" y="315"/>
                  </a:lnTo>
                  <a:lnTo>
                    <a:pt x="294" y="325"/>
                  </a:lnTo>
                  <a:lnTo>
                    <a:pt x="293" y="335"/>
                  </a:lnTo>
                  <a:lnTo>
                    <a:pt x="292" y="345"/>
                  </a:lnTo>
                  <a:lnTo>
                    <a:pt x="290" y="354"/>
                  </a:lnTo>
                  <a:lnTo>
                    <a:pt x="286" y="363"/>
                  </a:lnTo>
                  <a:lnTo>
                    <a:pt x="283" y="372"/>
                  </a:lnTo>
                  <a:lnTo>
                    <a:pt x="277" y="381"/>
                  </a:lnTo>
                  <a:lnTo>
                    <a:pt x="272" y="390"/>
                  </a:lnTo>
                  <a:lnTo>
                    <a:pt x="264" y="397"/>
                  </a:lnTo>
                  <a:lnTo>
                    <a:pt x="858" y="991"/>
                  </a:lnTo>
                  <a:lnTo>
                    <a:pt x="1045" y="804"/>
                  </a:lnTo>
                  <a:close/>
                </a:path>
              </a:pathLst>
            </a:custGeom>
            <a:solidFill>
              <a:srgbClr val="31486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37" name="Freeform 10121">
              <a:extLst>
                <a:ext uri="{FF2B5EF4-FFF2-40B4-BE49-F238E27FC236}">
                  <a16:creationId xmlns="" xmlns:a16="http://schemas.microsoft.com/office/drawing/2014/main" id="{09E303A6-BE6A-411F-9991-1A50C34EC9FD}"/>
                </a:ext>
              </a:extLst>
            </p:cNvPr>
            <p:cNvSpPr>
              <a:spLocks noEditPoints="1"/>
            </p:cNvSpPr>
            <p:nvPr/>
          </p:nvSpPr>
          <p:spPr bwMode="auto">
            <a:xfrm>
              <a:off x="7386638" y="1447800"/>
              <a:ext cx="82550" cy="82550"/>
            </a:xfrm>
            <a:custGeom>
              <a:avLst/>
              <a:gdLst>
                <a:gd name="T0" fmla="*/ 169 w 207"/>
                <a:gd name="T1" fmla="*/ 24 h 207"/>
                <a:gd name="T2" fmla="*/ 142 w 207"/>
                <a:gd name="T3" fmla="*/ 7 h 207"/>
                <a:gd name="T4" fmla="*/ 113 w 207"/>
                <a:gd name="T5" fmla="*/ 1 h 207"/>
                <a:gd name="T6" fmla="*/ 83 w 207"/>
                <a:gd name="T7" fmla="*/ 2 h 207"/>
                <a:gd name="T8" fmla="*/ 54 w 207"/>
                <a:gd name="T9" fmla="*/ 12 h 207"/>
                <a:gd name="T10" fmla="*/ 30 w 207"/>
                <a:gd name="T11" fmla="*/ 30 h 207"/>
                <a:gd name="T12" fmla="*/ 16 w 207"/>
                <a:gd name="T13" fmla="*/ 47 h 207"/>
                <a:gd name="T14" fmla="*/ 4 w 207"/>
                <a:gd name="T15" fmla="*/ 74 h 207"/>
                <a:gd name="T16" fmla="*/ 0 w 207"/>
                <a:gd name="T17" fmla="*/ 104 h 207"/>
                <a:gd name="T18" fmla="*/ 4 w 207"/>
                <a:gd name="T19" fmla="*/ 134 h 207"/>
                <a:gd name="T20" fmla="*/ 16 w 207"/>
                <a:gd name="T21" fmla="*/ 161 h 207"/>
                <a:gd name="T22" fmla="*/ 30 w 207"/>
                <a:gd name="T23" fmla="*/ 177 h 207"/>
                <a:gd name="T24" fmla="*/ 54 w 207"/>
                <a:gd name="T25" fmla="*/ 196 h 207"/>
                <a:gd name="T26" fmla="*/ 83 w 207"/>
                <a:gd name="T27" fmla="*/ 206 h 207"/>
                <a:gd name="T28" fmla="*/ 113 w 207"/>
                <a:gd name="T29" fmla="*/ 207 h 207"/>
                <a:gd name="T30" fmla="*/ 142 w 207"/>
                <a:gd name="T31" fmla="*/ 199 h 207"/>
                <a:gd name="T32" fmla="*/ 169 w 207"/>
                <a:gd name="T33" fmla="*/ 184 h 207"/>
                <a:gd name="T34" fmla="*/ 184 w 207"/>
                <a:gd name="T35" fmla="*/ 170 h 207"/>
                <a:gd name="T36" fmla="*/ 199 w 207"/>
                <a:gd name="T37" fmla="*/ 142 h 207"/>
                <a:gd name="T38" fmla="*/ 206 w 207"/>
                <a:gd name="T39" fmla="*/ 114 h 207"/>
                <a:gd name="T40" fmla="*/ 205 w 207"/>
                <a:gd name="T41" fmla="*/ 84 h 207"/>
                <a:gd name="T42" fmla="*/ 195 w 207"/>
                <a:gd name="T43" fmla="*/ 56 h 207"/>
                <a:gd name="T44" fmla="*/ 176 w 207"/>
                <a:gd name="T45" fmla="*/ 30 h 207"/>
                <a:gd name="T46" fmla="*/ 154 w 207"/>
                <a:gd name="T47" fmla="*/ 154 h 207"/>
                <a:gd name="T48" fmla="*/ 137 w 207"/>
                <a:gd name="T49" fmla="*/ 168 h 207"/>
                <a:gd name="T50" fmla="*/ 117 w 207"/>
                <a:gd name="T51" fmla="*/ 174 h 207"/>
                <a:gd name="T52" fmla="*/ 96 w 207"/>
                <a:gd name="T53" fmla="*/ 175 h 207"/>
                <a:gd name="T54" fmla="*/ 76 w 207"/>
                <a:gd name="T55" fmla="*/ 171 h 207"/>
                <a:gd name="T56" fmla="*/ 58 w 207"/>
                <a:gd name="T57" fmla="*/ 160 h 207"/>
                <a:gd name="T58" fmla="*/ 47 w 207"/>
                <a:gd name="T59" fmla="*/ 149 h 207"/>
                <a:gd name="T60" fmla="*/ 36 w 207"/>
                <a:gd name="T61" fmla="*/ 131 h 207"/>
                <a:gd name="T62" fmla="*/ 31 w 207"/>
                <a:gd name="T63" fmla="*/ 110 h 207"/>
                <a:gd name="T64" fmla="*/ 32 w 207"/>
                <a:gd name="T65" fmla="*/ 90 h 207"/>
                <a:gd name="T66" fmla="*/ 39 w 207"/>
                <a:gd name="T67" fmla="*/ 70 h 207"/>
                <a:gd name="T68" fmla="*/ 52 w 207"/>
                <a:gd name="T69" fmla="*/ 52 h 207"/>
                <a:gd name="T70" fmla="*/ 63 w 207"/>
                <a:gd name="T71" fmla="*/ 44 h 207"/>
                <a:gd name="T72" fmla="*/ 83 w 207"/>
                <a:gd name="T73" fmla="*/ 35 h 207"/>
                <a:gd name="T74" fmla="*/ 103 w 207"/>
                <a:gd name="T75" fmla="*/ 31 h 207"/>
                <a:gd name="T76" fmla="*/ 124 w 207"/>
                <a:gd name="T77" fmla="*/ 35 h 207"/>
                <a:gd name="T78" fmla="*/ 143 w 207"/>
                <a:gd name="T79" fmla="*/ 44 h 207"/>
                <a:gd name="T80" fmla="*/ 154 w 207"/>
                <a:gd name="T81" fmla="*/ 52 h 207"/>
                <a:gd name="T82" fmla="*/ 167 w 207"/>
                <a:gd name="T83" fmla="*/ 70 h 207"/>
                <a:gd name="T84" fmla="*/ 174 w 207"/>
                <a:gd name="T85" fmla="*/ 90 h 207"/>
                <a:gd name="T86" fmla="*/ 175 w 207"/>
                <a:gd name="T87" fmla="*/ 110 h 207"/>
                <a:gd name="T88" fmla="*/ 170 w 207"/>
                <a:gd name="T89" fmla="*/ 131 h 207"/>
                <a:gd name="T90" fmla="*/ 159 w 207"/>
                <a:gd name="T91" fmla="*/ 14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207">
                  <a:moveTo>
                    <a:pt x="176" y="30"/>
                  </a:moveTo>
                  <a:lnTo>
                    <a:pt x="176" y="30"/>
                  </a:lnTo>
                  <a:lnTo>
                    <a:pt x="169" y="24"/>
                  </a:lnTo>
                  <a:lnTo>
                    <a:pt x="160" y="17"/>
                  </a:lnTo>
                  <a:lnTo>
                    <a:pt x="151" y="12"/>
                  </a:lnTo>
                  <a:lnTo>
                    <a:pt x="142" y="7"/>
                  </a:lnTo>
                  <a:lnTo>
                    <a:pt x="132" y="4"/>
                  </a:lnTo>
                  <a:lnTo>
                    <a:pt x="122" y="2"/>
                  </a:lnTo>
                  <a:lnTo>
                    <a:pt x="113" y="1"/>
                  </a:lnTo>
                  <a:lnTo>
                    <a:pt x="103" y="0"/>
                  </a:lnTo>
                  <a:lnTo>
                    <a:pt x="93" y="1"/>
                  </a:lnTo>
                  <a:lnTo>
                    <a:pt x="83" y="2"/>
                  </a:lnTo>
                  <a:lnTo>
                    <a:pt x="73" y="4"/>
                  </a:lnTo>
                  <a:lnTo>
                    <a:pt x="64" y="7"/>
                  </a:lnTo>
                  <a:lnTo>
                    <a:pt x="54" y="12"/>
                  </a:lnTo>
                  <a:lnTo>
                    <a:pt x="46" y="17"/>
                  </a:lnTo>
                  <a:lnTo>
                    <a:pt x="38" y="24"/>
                  </a:lnTo>
                  <a:lnTo>
                    <a:pt x="30" y="30"/>
                  </a:lnTo>
                  <a:lnTo>
                    <a:pt x="30" y="30"/>
                  </a:lnTo>
                  <a:lnTo>
                    <a:pt x="23" y="38"/>
                  </a:lnTo>
                  <a:lnTo>
                    <a:pt x="16" y="47"/>
                  </a:lnTo>
                  <a:lnTo>
                    <a:pt x="12" y="56"/>
                  </a:lnTo>
                  <a:lnTo>
                    <a:pt x="7" y="64"/>
                  </a:lnTo>
                  <a:lnTo>
                    <a:pt x="4" y="74"/>
                  </a:lnTo>
                  <a:lnTo>
                    <a:pt x="2" y="84"/>
                  </a:lnTo>
                  <a:lnTo>
                    <a:pt x="0" y="94"/>
                  </a:lnTo>
                  <a:lnTo>
                    <a:pt x="0" y="104"/>
                  </a:lnTo>
                  <a:lnTo>
                    <a:pt x="0" y="114"/>
                  </a:lnTo>
                  <a:lnTo>
                    <a:pt x="2" y="124"/>
                  </a:lnTo>
                  <a:lnTo>
                    <a:pt x="4" y="134"/>
                  </a:lnTo>
                  <a:lnTo>
                    <a:pt x="7" y="142"/>
                  </a:lnTo>
                  <a:lnTo>
                    <a:pt x="12" y="152"/>
                  </a:lnTo>
                  <a:lnTo>
                    <a:pt x="16" y="161"/>
                  </a:lnTo>
                  <a:lnTo>
                    <a:pt x="23" y="170"/>
                  </a:lnTo>
                  <a:lnTo>
                    <a:pt x="30" y="177"/>
                  </a:lnTo>
                  <a:lnTo>
                    <a:pt x="30" y="177"/>
                  </a:lnTo>
                  <a:lnTo>
                    <a:pt x="38" y="184"/>
                  </a:lnTo>
                  <a:lnTo>
                    <a:pt x="46" y="191"/>
                  </a:lnTo>
                  <a:lnTo>
                    <a:pt x="54" y="196"/>
                  </a:lnTo>
                  <a:lnTo>
                    <a:pt x="64" y="199"/>
                  </a:lnTo>
                  <a:lnTo>
                    <a:pt x="73" y="203"/>
                  </a:lnTo>
                  <a:lnTo>
                    <a:pt x="83" y="206"/>
                  </a:lnTo>
                  <a:lnTo>
                    <a:pt x="93" y="207"/>
                  </a:lnTo>
                  <a:lnTo>
                    <a:pt x="103" y="207"/>
                  </a:lnTo>
                  <a:lnTo>
                    <a:pt x="113" y="207"/>
                  </a:lnTo>
                  <a:lnTo>
                    <a:pt x="122" y="206"/>
                  </a:lnTo>
                  <a:lnTo>
                    <a:pt x="132" y="203"/>
                  </a:lnTo>
                  <a:lnTo>
                    <a:pt x="142" y="199"/>
                  </a:lnTo>
                  <a:lnTo>
                    <a:pt x="151" y="196"/>
                  </a:lnTo>
                  <a:lnTo>
                    <a:pt x="160" y="191"/>
                  </a:lnTo>
                  <a:lnTo>
                    <a:pt x="169" y="184"/>
                  </a:lnTo>
                  <a:lnTo>
                    <a:pt x="176" y="177"/>
                  </a:lnTo>
                  <a:lnTo>
                    <a:pt x="176" y="177"/>
                  </a:lnTo>
                  <a:lnTo>
                    <a:pt x="184" y="170"/>
                  </a:lnTo>
                  <a:lnTo>
                    <a:pt x="189" y="161"/>
                  </a:lnTo>
                  <a:lnTo>
                    <a:pt x="195" y="152"/>
                  </a:lnTo>
                  <a:lnTo>
                    <a:pt x="199" y="142"/>
                  </a:lnTo>
                  <a:lnTo>
                    <a:pt x="203" y="134"/>
                  </a:lnTo>
                  <a:lnTo>
                    <a:pt x="205" y="124"/>
                  </a:lnTo>
                  <a:lnTo>
                    <a:pt x="206" y="114"/>
                  </a:lnTo>
                  <a:lnTo>
                    <a:pt x="207" y="104"/>
                  </a:lnTo>
                  <a:lnTo>
                    <a:pt x="206" y="94"/>
                  </a:lnTo>
                  <a:lnTo>
                    <a:pt x="205" y="84"/>
                  </a:lnTo>
                  <a:lnTo>
                    <a:pt x="203" y="74"/>
                  </a:lnTo>
                  <a:lnTo>
                    <a:pt x="199" y="64"/>
                  </a:lnTo>
                  <a:lnTo>
                    <a:pt x="195" y="56"/>
                  </a:lnTo>
                  <a:lnTo>
                    <a:pt x="189" y="47"/>
                  </a:lnTo>
                  <a:lnTo>
                    <a:pt x="184" y="38"/>
                  </a:lnTo>
                  <a:lnTo>
                    <a:pt x="176" y="30"/>
                  </a:lnTo>
                  <a:lnTo>
                    <a:pt x="176" y="30"/>
                  </a:lnTo>
                  <a:close/>
                  <a:moveTo>
                    <a:pt x="154" y="154"/>
                  </a:moveTo>
                  <a:lnTo>
                    <a:pt x="154" y="154"/>
                  </a:lnTo>
                  <a:lnTo>
                    <a:pt x="149" y="160"/>
                  </a:lnTo>
                  <a:lnTo>
                    <a:pt x="143" y="164"/>
                  </a:lnTo>
                  <a:lnTo>
                    <a:pt x="137" y="168"/>
                  </a:lnTo>
                  <a:lnTo>
                    <a:pt x="130" y="171"/>
                  </a:lnTo>
                  <a:lnTo>
                    <a:pt x="124" y="173"/>
                  </a:lnTo>
                  <a:lnTo>
                    <a:pt x="117" y="174"/>
                  </a:lnTo>
                  <a:lnTo>
                    <a:pt x="110" y="175"/>
                  </a:lnTo>
                  <a:lnTo>
                    <a:pt x="103" y="176"/>
                  </a:lnTo>
                  <a:lnTo>
                    <a:pt x="96" y="175"/>
                  </a:lnTo>
                  <a:lnTo>
                    <a:pt x="90" y="174"/>
                  </a:lnTo>
                  <a:lnTo>
                    <a:pt x="83" y="173"/>
                  </a:lnTo>
                  <a:lnTo>
                    <a:pt x="76" y="171"/>
                  </a:lnTo>
                  <a:lnTo>
                    <a:pt x="70" y="168"/>
                  </a:lnTo>
                  <a:lnTo>
                    <a:pt x="63" y="164"/>
                  </a:lnTo>
                  <a:lnTo>
                    <a:pt x="58" y="160"/>
                  </a:lnTo>
                  <a:lnTo>
                    <a:pt x="52" y="154"/>
                  </a:lnTo>
                  <a:lnTo>
                    <a:pt x="52" y="154"/>
                  </a:lnTo>
                  <a:lnTo>
                    <a:pt x="47" y="149"/>
                  </a:lnTo>
                  <a:lnTo>
                    <a:pt x="43" y="143"/>
                  </a:lnTo>
                  <a:lnTo>
                    <a:pt x="39" y="137"/>
                  </a:lnTo>
                  <a:lnTo>
                    <a:pt x="36" y="131"/>
                  </a:lnTo>
                  <a:lnTo>
                    <a:pt x="34" y="125"/>
                  </a:lnTo>
                  <a:lnTo>
                    <a:pt x="32" y="117"/>
                  </a:lnTo>
                  <a:lnTo>
                    <a:pt x="31" y="110"/>
                  </a:lnTo>
                  <a:lnTo>
                    <a:pt x="31" y="104"/>
                  </a:lnTo>
                  <a:lnTo>
                    <a:pt x="31" y="97"/>
                  </a:lnTo>
                  <a:lnTo>
                    <a:pt x="32" y="90"/>
                  </a:lnTo>
                  <a:lnTo>
                    <a:pt x="34" y="83"/>
                  </a:lnTo>
                  <a:lnTo>
                    <a:pt x="36" y="76"/>
                  </a:lnTo>
                  <a:lnTo>
                    <a:pt x="39" y="70"/>
                  </a:lnTo>
                  <a:lnTo>
                    <a:pt x="43" y="64"/>
                  </a:lnTo>
                  <a:lnTo>
                    <a:pt x="47" y="58"/>
                  </a:lnTo>
                  <a:lnTo>
                    <a:pt x="52" y="52"/>
                  </a:lnTo>
                  <a:lnTo>
                    <a:pt x="52" y="52"/>
                  </a:lnTo>
                  <a:lnTo>
                    <a:pt x="58" y="48"/>
                  </a:lnTo>
                  <a:lnTo>
                    <a:pt x="63" y="44"/>
                  </a:lnTo>
                  <a:lnTo>
                    <a:pt x="70" y="40"/>
                  </a:lnTo>
                  <a:lnTo>
                    <a:pt x="76" y="37"/>
                  </a:lnTo>
                  <a:lnTo>
                    <a:pt x="83" y="35"/>
                  </a:lnTo>
                  <a:lnTo>
                    <a:pt x="90" y="33"/>
                  </a:lnTo>
                  <a:lnTo>
                    <a:pt x="96" y="31"/>
                  </a:lnTo>
                  <a:lnTo>
                    <a:pt x="103" y="31"/>
                  </a:lnTo>
                  <a:lnTo>
                    <a:pt x="110" y="31"/>
                  </a:lnTo>
                  <a:lnTo>
                    <a:pt x="117" y="33"/>
                  </a:lnTo>
                  <a:lnTo>
                    <a:pt x="124" y="35"/>
                  </a:lnTo>
                  <a:lnTo>
                    <a:pt x="130" y="37"/>
                  </a:lnTo>
                  <a:lnTo>
                    <a:pt x="137" y="40"/>
                  </a:lnTo>
                  <a:lnTo>
                    <a:pt x="143" y="44"/>
                  </a:lnTo>
                  <a:lnTo>
                    <a:pt x="149" y="48"/>
                  </a:lnTo>
                  <a:lnTo>
                    <a:pt x="154" y="52"/>
                  </a:lnTo>
                  <a:lnTo>
                    <a:pt x="154" y="52"/>
                  </a:lnTo>
                  <a:lnTo>
                    <a:pt x="159" y="58"/>
                  </a:lnTo>
                  <a:lnTo>
                    <a:pt x="163" y="64"/>
                  </a:lnTo>
                  <a:lnTo>
                    <a:pt x="167" y="70"/>
                  </a:lnTo>
                  <a:lnTo>
                    <a:pt x="170" y="76"/>
                  </a:lnTo>
                  <a:lnTo>
                    <a:pt x="172" y="83"/>
                  </a:lnTo>
                  <a:lnTo>
                    <a:pt x="174" y="90"/>
                  </a:lnTo>
                  <a:lnTo>
                    <a:pt x="175" y="97"/>
                  </a:lnTo>
                  <a:lnTo>
                    <a:pt x="175" y="104"/>
                  </a:lnTo>
                  <a:lnTo>
                    <a:pt x="175" y="110"/>
                  </a:lnTo>
                  <a:lnTo>
                    <a:pt x="174" y="117"/>
                  </a:lnTo>
                  <a:lnTo>
                    <a:pt x="172" y="125"/>
                  </a:lnTo>
                  <a:lnTo>
                    <a:pt x="170" y="131"/>
                  </a:lnTo>
                  <a:lnTo>
                    <a:pt x="167" y="137"/>
                  </a:lnTo>
                  <a:lnTo>
                    <a:pt x="163" y="143"/>
                  </a:lnTo>
                  <a:lnTo>
                    <a:pt x="159" y="149"/>
                  </a:lnTo>
                  <a:lnTo>
                    <a:pt x="154" y="154"/>
                  </a:lnTo>
                  <a:lnTo>
                    <a:pt x="154" y="154"/>
                  </a:lnTo>
                  <a:close/>
                </a:path>
              </a:pathLst>
            </a:custGeom>
            <a:solidFill>
              <a:srgbClr val="FFFFFF"/>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43" name="Freeform 10122">
              <a:extLst>
                <a:ext uri="{FF2B5EF4-FFF2-40B4-BE49-F238E27FC236}">
                  <a16:creationId xmlns="" xmlns:a16="http://schemas.microsoft.com/office/drawing/2014/main" id="{E40176E5-5951-466C-8575-FD11A53C3DD7}"/>
                </a:ext>
              </a:extLst>
            </p:cNvPr>
            <p:cNvSpPr>
              <a:spLocks/>
            </p:cNvSpPr>
            <p:nvPr/>
          </p:nvSpPr>
          <p:spPr bwMode="auto">
            <a:xfrm>
              <a:off x="7308850" y="1368425"/>
              <a:ext cx="131763" cy="131763"/>
            </a:xfrm>
            <a:custGeom>
              <a:avLst/>
              <a:gdLst>
                <a:gd name="T0" fmla="*/ 292 w 331"/>
                <a:gd name="T1" fmla="*/ 331 h 331"/>
                <a:gd name="T2" fmla="*/ 292 w 331"/>
                <a:gd name="T3" fmla="*/ 331 h 331"/>
                <a:gd name="T4" fmla="*/ 284 w 331"/>
                <a:gd name="T5" fmla="*/ 331 h 331"/>
                <a:gd name="T6" fmla="*/ 276 w 331"/>
                <a:gd name="T7" fmla="*/ 329 h 331"/>
                <a:gd name="T8" fmla="*/ 270 w 331"/>
                <a:gd name="T9" fmla="*/ 325 h 331"/>
                <a:gd name="T10" fmla="*/ 263 w 331"/>
                <a:gd name="T11" fmla="*/ 320 h 331"/>
                <a:gd name="T12" fmla="*/ 11 w 331"/>
                <a:gd name="T13" fmla="*/ 68 h 331"/>
                <a:gd name="T14" fmla="*/ 11 w 331"/>
                <a:gd name="T15" fmla="*/ 68 h 331"/>
                <a:gd name="T16" fmla="*/ 5 w 331"/>
                <a:gd name="T17" fmla="*/ 61 h 331"/>
                <a:gd name="T18" fmla="*/ 2 w 331"/>
                <a:gd name="T19" fmla="*/ 55 h 331"/>
                <a:gd name="T20" fmla="*/ 0 w 331"/>
                <a:gd name="T21" fmla="*/ 47 h 331"/>
                <a:gd name="T22" fmla="*/ 0 w 331"/>
                <a:gd name="T23" fmla="*/ 39 h 331"/>
                <a:gd name="T24" fmla="*/ 0 w 331"/>
                <a:gd name="T25" fmla="*/ 32 h 331"/>
                <a:gd name="T26" fmla="*/ 2 w 331"/>
                <a:gd name="T27" fmla="*/ 24 h 331"/>
                <a:gd name="T28" fmla="*/ 5 w 331"/>
                <a:gd name="T29" fmla="*/ 17 h 331"/>
                <a:gd name="T30" fmla="*/ 11 w 331"/>
                <a:gd name="T31" fmla="*/ 11 h 331"/>
                <a:gd name="T32" fmla="*/ 11 w 331"/>
                <a:gd name="T33" fmla="*/ 11 h 331"/>
                <a:gd name="T34" fmla="*/ 17 w 331"/>
                <a:gd name="T35" fmla="*/ 7 h 331"/>
                <a:gd name="T36" fmla="*/ 24 w 331"/>
                <a:gd name="T37" fmla="*/ 2 h 331"/>
                <a:gd name="T38" fmla="*/ 32 w 331"/>
                <a:gd name="T39" fmla="*/ 1 h 331"/>
                <a:gd name="T40" fmla="*/ 39 w 331"/>
                <a:gd name="T41" fmla="*/ 0 h 331"/>
                <a:gd name="T42" fmla="*/ 47 w 331"/>
                <a:gd name="T43" fmla="*/ 1 h 331"/>
                <a:gd name="T44" fmla="*/ 54 w 331"/>
                <a:gd name="T45" fmla="*/ 2 h 331"/>
                <a:gd name="T46" fmla="*/ 61 w 331"/>
                <a:gd name="T47" fmla="*/ 7 h 331"/>
                <a:gd name="T48" fmla="*/ 67 w 331"/>
                <a:gd name="T49" fmla="*/ 11 h 331"/>
                <a:gd name="T50" fmla="*/ 319 w 331"/>
                <a:gd name="T51" fmla="*/ 263 h 331"/>
                <a:gd name="T52" fmla="*/ 319 w 331"/>
                <a:gd name="T53" fmla="*/ 263 h 331"/>
                <a:gd name="T54" fmla="*/ 325 w 331"/>
                <a:gd name="T55" fmla="*/ 270 h 331"/>
                <a:gd name="T56" fmla="*/ 328 w 331"/>
                <a:gd name="T57" fmla="*/ 276 h 331"/>
                <a:gd name="T58" fmla="*/ 330 w 331"/>
                <a:gd name="T59" fmla="*/ 284 h 331"/>
                <a:gd name="T60" fmla="*/ 331 w 331"/>
                <a:gd name="T61" fmla="*/ 292 h 331"/>
                <a:gd name="T62" fmla="*/ 330 w 331"/>
                <a:gd name="T63" fmla="*/ 300 h 331"/>
                <a:gd name="T64" fmla="*/ 328 w 331"/>
                <a:gd name="T65" fmla="*/ 307 h 331"/>
                <a:gd name="T66" fmla="*/ 325 w 331"/>
                <a:gd name="T67" fmla="*/ 314 h 331"/>
                <a:gd name="T68" fmla="*/ 319 w 331"/>
                <a:gd name="T69" fmla="*/ 320 h 331"/>
                <a:gd name="T70" fmla="*/ 319 w 331"/>
                <a:gd name="T71" fmla="*/ 320 h 331"/>
                <a:gd name="T72" fmla="*/ 314 w 331"/>
                <a:gd name="T73" fmla="*/ 325 h 331"/>
                <a:gd name="T74" fmla="*/ 306 w 331"/>
                <a:gd name="T75" fmla="*/ 329 h 331"/>
                <a:gd name="T76" fmla="*/ 300 w 331"/>
                <a:gd name="T77" fmla="*/ 331 h 331"/>
                <a:gd name="T78" fmla="*/ 292 w 331"/>
                <a:gd name="T79" fmla="*/ 331 h 331"/>
                <a:gd name="T80" fmla="*/ 292 w 331"/>
                <a:gd name="T8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1" h="331">
                  <a:moveTo>
                    <a:pt x="292" y="331"/>
                  </a:moveTo>
                  <a:lnTo>
                    <a:pt x="292" y="331"/>
                  </a:lnTo>
                  <a:lnTo>
                    <a:pt x="284" y="331"/>
                  </a:lnTo>
                  <a:lnTo>
                    <a:pt x="276" y="329"/>
                  </a:lnTo>
                  <a:lnTo>
                    <a:pt x="270" y="325"/>
                  </a:lnTo>
                  <a:lnTo>
                    <a:pt x="263" y="320"/>
                  </a:lnTo>
                  <a:lnTo>
                    <a:pt x="11" y="68"/>
                  </a:lnTo>
                  <a:lnTo>
                    <a:pt x="11" y="68"/>
                  </a:lnTo>
                  <a:lnTo>
                    <a:pt x="5" y="61"/>
                  </a:lnTo>
                  <a:lnTo>
                    <a:pt x="2" y="55"/>
                  </a:lnTo>
                  <a:lnTo>
                    <a:pt x="0" y="47"/>
                  </a:lnTo>
                  <a:lnTo>
                    <a:pt x="0" y="39"/>
                  </a:lnTo>
                  <a:lnTo>
                    <a:pt x="0" y="32"/>
                  </a:lnTo>
                  <a:lnTo>
                    <a:pt x="2" y="24"/>
                  </a:lnTo>
                  <a:lnTo>
                    <a:pt x="5" y="17"/>
                  </a:lnTo>
                  <a:lnTo>
                    <a:pt x="11" y="11"/>
                  </a:lnTo>
                  <a:lnTo>
                    <a:pt x="11" y="11"/>
                  </a:lnTo>
                  <a:lnTo>
                    <a:pt x="17" y="7"/>
                  </a:lnTo>
                  <a:lnTo>
                    <a:pt x="24" y="2"/>
                  </a:lnTo>
                  <a:lnTo>
                    <a:pt x="32" y="1"/>
                  </a:lnTo>
                  <a:lnTo>
                    <a:pt x="39" y="0"/>
                  </a:lnTo>
                  <a:lnTo>
                    <a:pt x="47" y="1"/>
                  </a:lnTo>
                  <a:lnTo>
                    <a:pt x="54" y="2"/>
                  </a:lnTo>
                  <a:lnTo>
                    <a:pt x="61" y="7"/>
                  </a:lnTo>
                  <a:lnTo>
                    <a:pt x="67" y="11"/>
                  </a:lnTo>
                  <a:lnTo>
                    <a:pt x="319" y="263"/>
                  </a:lnTo>
                  <a:lnTo>
                    <a:pt x="319" y="263"/>
                  </a:lnTo>
                  <a:lnTo>
                    <a:pt x="325" y="270"/>
                  </a:lnTo>
                  <a:lnTo>
                    <a:pt x="328" y="276"/>
                  </a:lnTo>
                  <a:lnTo>
                    <a:pt x="330" y="284"/>
                  </a:lnTo>
                  <a:lnTo>
                    <a:pt x="331" y="292"/>
                  </a:lnTo>
                  <a:lnTo>
                    <a:pt x="330" y="300"/>
                  </a:lnTo>
                  <a:lnTo>
                    <a:pt x="328" y="307"/>
                  </a:lnTo>
                  <a:lnTo>
                    <a:pt x="325" y="314"/>
                  </a:lnTo>
                  <a:lnTo>
                    <a:pt x="319" y="320"/>
                  </a:lnTo>
                  <a:lnTo>
                    <a:pt x="319" y="320"/>
                  </a:lnTo>
                  <a:lnTo>
                    <a:pt x="314" y="325"/>
                  </a:lnTo>
                  <a:lnTo>
                    <a:pt x="306" y="329"/>
                  </a:lnTo>
                  <a:lnTo>
                    <a:pt x="300" y="331"/>
                  </a:lnTo>
                  <a:lnTo>
                    <a:pt x="292" y="331"/>
                  </a:lnTo>
                  <a:lnTo>
                    <a:pt x="292" y="331"/>
                  </a:lnTo>
                  <a:close/>
                </a:path>
              </a:pathLst>
            </a:custGeom>
            <a:solidFill>
              <a:srgbClr val="242633"/>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44" name="Freeform 10123">
              <a:extLst>
                <a:ext uri="{FF2B5EF4-FFF2-40B4-BE49-F238E27FC236}">
                  <a16:creationId xmlns="" xmlns:a16="http://schemas.microsoft.com/office/drawing/2014/main" id="{E0F8FBCC-C90F-4710-B141-89E0C7607CAC}"/>
                </a:ext>
              </a:extLst>
            </p:cNvPr>
            <p:cNvSpPr>
              <a:spLocks/>
            </p:cNvSpPr>
            <p:nvPr/>
          </p:nvSpPr>
          <p:spPr bwMode="auto">
            <a:xfrm>
              <a:off x="7467600" y="1506538"/>
              <a:ext cx="101600" cy="101600"/>
            </a:xfrm>
            <a:custGeom>
              <a:avLst/>
              <a:gdLst>
                <a:gd name="T0" fmla="*/ 130 w 254"/>
                <a:gd name="T1" fmla="*/ 81 h 253"/>
                <a:gd name="T2" fmla="*/ 88 w 254"/>
                <a:gd name="T3" fmla="*/ 39 h 253"/>
                <a:gd name="T4" fmla="*/ 127 w 254"/>
                <a:gd name="T5" fmla="*/ 0 h 253"/>
                <a:gd name="T6" fmla="*/ 254 w 254"/>
                <a:gd name="T7" fmla="*/ 127 h 253"/>
                <a:gd name="T8" fmla="*/ 215 w 254"/>
                <a:gd name="T9" fmla="*/ 166 h 253"/>
                <a:gd name="T10" fmla="*/ 173 w 254"/>
                <a:gd name="T11" fmla="*/ 124 h 253"/>
                <a:gd name="T12" fmla="*/ 43 w 254"/>
                <a:gd name="T13" fmla="*/ 253 h 253"/>
                <a:gd name="T14" fmla="*/ 0 w 254"/>
                <a:gd name="T15" fmla="*/ 211 h 253"/>
                <a:gd name="T16" fmla="*/ 130 w 254"/>
                <a:gd name="T17" fmla="*/ 8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4" h="253">
                  <a:moveTo>
                    <a:pt x="130" y="81"/>
                  </a:moveTo>
                  <a:lnTo>
                    <a:pt x="88" y="39"/>
                  </a:lnTo>
                  <a:lnTo>
                    <a:pt x="127" y="0"/>
                  </a:lnTo>
                  <a:lnTo>
                    <a:pt x="254" y="127"/>
                  </a:lnTo>
                  <a:lnTo>
                    <a:pt x="215" y="166"/>
                  </a:lnTo>
                  <a:lnTo>
                    <a:pt x="173" y="124"/>
                  </a:lnTo>
                  <a:lnTo>
                    <a:pt x="43" y="253"/>
                  </a:lnTo>
                  <a:lnTo>
                    <a:pt x="0" y="211"/>
                  </a:lnTo>
                  <a:lnTo>
                    <a:pt x="130" y="8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45" name="Freeform 10124">
              <a:extLst>
                <a:ext uri="{FF2B5EF4-FFF2-40B4-BE49-F238E27FC236}">
                  <a16:creationId xmlns="" xmlns:a16="http://schemas.microsoft.com/office/drawing/2014/main" id="{F73DE564-8A9A-406F-833E-A3ECE9929998}"/>
                </a:ext>
              </a:extLst>
            </p:cNvPr>
            <p:cNvSpPr>
              <a:spLocks noEditPoints="1"/>
            </p:cNvSpPr>
            <p:nvPr/>
          </p:nvSpPr>
          <p:spPr bwMode="auto">
            <a:xfrm>
              <a:off x="7494588" y="1573213"/>
              <a:ext cx="109538" cy="109538"/>
            </a:xfrm>
            <a:custGeom>
              <a:avLst/>
              <a:gdLst>
                <a:gd name="T0" fmla="*/ 229 w 273"/>
                <a:gd name="T1" fmla="*/ 0 h 273"/>
                <a:gd name="T2" fmla="*/ 273 w 273"/>
                <a:gd name="T3" fmla="*/ 44 h 273"/>
                <a:gd name="T4" fmla="*/ 163 w 273"/>
                <a:gd name="T5" fmla="*/ 273 h 273"/>
                <a:gd name="T6" fmla="*/ 117 w 273"/>
                <a:gd name="T7" fmla="*/ 227 h 273"/>
                <a:gd name="T8" fmla="*/ 138 w 273"/>
                <a:gd name="T9" fmla="*/ 187 h 273"/>
                <a:gd name="T10" fmla="*/ 84 w 273"/>
                <a:gd name="T11" fmla="*/ 135 h 273"/>
                <a:gd name="T12" fmla="*/ 45 w 273"/>
                <a:gd name="T13" fmla="*/ 155 h 273"/>
                <a:gd name="T14" fmla="*/ 0 w 273"/>
                <a:gd name="T15" fmla="*/ 111 h 273"/>
                <a:gd name="T16" fmla="*/ 229 w 273"/>
                <a:gd name="T17" fmla="*/ 0 h 273"/>
                <a:gd name="T18" fmla="*/ 161 w 273"/>
                <a:gd name="T19" fmla="*/ 141 h 273"/>
                <a:gd name="T20" fmla="*/ 195 w 273"/>
                <a:gd name="T21" fmla="*/ 77 h 273"/>
                <a:gd name="T22" fmla="*/ 130 w 273"/>
                <a:gd name="T23" fmla="*/ 111 h 273"/>
                <a:gd name="T24" fmla="*/ 161 w 273"/>
                <a:gd name="T25" fmla="*/ 14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3">
                  <a:moveTo>
                    <a:pt x="229" y="0"/>
                  </a:moveTo>
                  <a:lnTo>
                    <a:pt x="273" y="44"/>
                  </a:lnTo>
                  <a:lnTo>
                    <a:pt x="163" y="273"/>
                  </a:lnTo>
                  <a:lnTo>
                    <a:pt x="117" y="227"/>
                  </a:lnTo>
                  <a:lnTo>
                    <a:pt x="138" y="187"/>
                  </a:lnTo>
                  <a:lnTo>
                    <a:pt x="84" y="135"/>
                  </a:lnTo>
                  <a:lnTo>
                    <a:pt x="45" y="155"/>
                  </a:lnTo>
                  <a:lnTo>
                    <a:pt x="0" y="111"/>
                  </a:lnTo>
                  <a:lnTo>
                    <a:pt x="229" y="0"/>
                  </a:lnTo>
                  <a:close/>
                  <a:moveTo>
                    <a:pt x="161" y="141"/>
                  </a:moveTo>
                  <a:lnTo>
                    <a:pt x="195" y="77"/>
                  </a:lnTo>
                  <a:lnTo>
                    <a:pt x="130" y="111"/>
                  </a:lnTo>
                  <a:lnTo>
                    <a:pt x="161" y="14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46" name="Freeform 10125">
              <a:extLst>
                <a:ext uri="{FF2B5EF4-FFF2-40B4-BE49-F238E27FC236}">
                  <a16:creationId xmlns="" xmlns:a16="http://schemas.microsoft.com/office/drawing/2014/main" id="{7389FD6E-D445-48C6-B5EE-72B7CBA723D5}"/>
                </a:ext>
              </a:extLst>
            </p:cNvPr>
            <p:cNvSpPr>
              <a:spLocks/>
            </p:cNvSpPr>
            <p:nvPr/>
          </p:nvSpPr>
          <p:spPr bwMode="auto">
            <a:xfrm>
              <a:off x="7578725" y="1635125"/>
              <a:ext cx="98425" cy="98425"/>
            </a:xfrm>
            <a:custGeom>
              <a:avLst/>
              <a:gdLst>
                <a:gd name="T0" fmla="*/ 43 w 247"/>
                <a:gd name="T1" fmla="*/ 39 h 249"/>
                <a:gd name="T2" fmla="*/ 53 w 247"/>
                <a:gd name="T3" fmla="*/ 30 h 249"/>
                <a:gd name="T4" fmla="*/ 74 w 247"/>
                <a:gd name="T5" fmla="*/ 16 h 249"/>
                <a:gd name="T6" fmla="*/ 95 w 247"/>
                <a:gd name="T7" fmla="*/ 6 h 249"/>
                <a:gd name="T8" fmla="*/ 117 w 247"/>
                <a:gd name="T9" fmla="*/ 1 h 249"/>
                <a:gd name="T10" fmla="*/ 140 w 247"/>
                <a:gd name="T11" fmla="*/ 0 h 249"/>
                <a:gd name="T12" fmla="*/ 161 w 247"/>
                <a:gd name="T13" fmla="*/ 5 h 249"/>
                <a:gd name="T14" fmla="*/ 181 w 247"/>
                <a:gd name="T15" fmla="*/ 14 h 249"/>
                <a:gd name="T16" fmla="*/ 201 w 247"/>
                <a:gd name="T17" fmla="*/ 27 h 249"/>
                <a:gd name="T18" fmla="*/ 210 w 247"/>
                <a:gd name="T19" fmla="*/ 34 h 249"/>
                <a:gd name="T20" fmla="*/ 225 w 247"/>
                <a:gd name="T21" fmla="*/ 53 h 249"/>
                <a:gd name="T22" fmla="*/ 236 w 247"/>
                <a:gd name="T23" fmla="*/ 72 h 249"/>
                <a:gd name="T24" fmla="*/ 244 w 247"/>
                <a:gd name="T25" fmla="*/ 91 h 249"/>
                <a:gd name="T26" fmla="*/ 247 w 247"/>
                <a:gd name="T27" fmla="*/ 113 h 249"/>
                <a:gd name="T28" fmla="*/ 190 w 247"/>
                <a:gd name="T29" fmla="*/ 122 h 249"/>
                <a:gd name="T30" fmla="*/ 186 w 247"/>
                <a:gd name="T31" fmla="*/ 97 h 249"/>
                <a:gd name="T32" fmla="*/ 180 w 247"/>
                <a:gd name="T33" fmla="*/ 86 h 249"/>
                <a:gd name="T34" fmla="*/ 171 w 247"/>
                <a:gd name="T35" fmla="*/ 75 h 249"/>
                <a:gd name="T36" fmla="*/ 163 w 247"/>
                <a:gd name="T37" fmla="*/ 68 h 249"/>
                <a:gd name="T38" fmla="*/ 143 w 247"/>
                <a:gd name="T39" fmla="*/ 61 h 249"/>
                <a:gd name="T40" fmla="*/ 120 w 247"/>
                <a:gd name="T41" fmla="*/ 63 h 249"/>
                <a:gd name="T42" fmla="*/ 98 w 247"/>
                <a:gd name="T43" fmla="*/ 75 h 249"/>
                <a:gd name="T44" fmla="*/ 85 w 247"/>
                <a:gd name="T45" fmla="*/ 86 h 249"/>
                <a:gd name="T46" fmla="*/ 75 w 247"/>
                <a:gd name="T47" fmla="*/ 98 h 249"/>
                <a:gd name="T48" fmla="*/ 62 w 247"/>
                <a:gd name="T49" fmla="*/ 121 h 249"/>
                <a:gd name="T50" fmla="*/ 61 w 247"/>
                <a:gd name="T51" fmla="*/ 144 h 249"/>
                <a:gd name="T52" fmla="*/ 68 w 247"/>
                <a:gd name="T53" fmla="*/ 164 h 249"/>
                <a:gd name="T54" fmla="*/ 75 w 247"/>
                <a:gd name="T55" fmla="*/ 173 h 249"/>
                <a:gd name="T56" fmla="*/ 87 w 247"/>
                <a:gd name="T57" fmla="*/ 183 h 249"/>
                <a:gd name="T58" fmla="*/ 99 w 247"/>
                <a:gd name="T59" fmla="*/ 187 h 249"/>
                <a:gd name="T60" fmla="*/ 98 w 247"/>
                <a:gd name="T61" fmla="*/ 135 h 249"/>
                <a:gd name="T62" fmla="*/ 199 w 247"/>
                <a:gd name="T63" fmla="*/ 169 h 249"/>
                <a:gd name="T64" fmla="*/ 119 w 247"/>
                <a:gd name="T65" fmla="*/ 249 h 249"/>
                <a:gd name="T66" fmla="*/ 97 w 247"/>
                <a:gd name="T67" fmla="*/ 245 h 249"/>
                <a:gd name="T68" fmla="*/ 76 w 247"/>
                <a:gd name="T69" fmla="*/ 237 h 249"/>
                <a:gd name="T70" fmla="*/ 55 w 247"/>
                <a:gd name="T71" fmla="*/ 225 h 249"/>
                <a:gd name="T72" fmla="*/ 35 w 247"/>
                <a:gd name="T73" fmla="*/ 209 h 249"/>
                <a:gd name="T74" fmla="*/ 28 w 247"/>
                <a:gd name="T75" fmla="*/ 200 h 249"/>
                <a:gd name="T76" fmla="*/ 15 w 247"/>
                <a:gd name="T77" fmla="*/ 180 h 249"/>
                <a:gd name="T78" fmla="*/ 6 w 247"/>
                <a:gd name="T79" fmla="*/ 161 h 249"/>
                <a:gd name="T80" fmla="*/ 1 w 247"/>
                <a:gd name="T81" fmla="*/ 139 h 249"/>
                <a:gd name="T82" fmla="*/ 1 w 247"/>
                <a:gd name="T83" fmla="*/ 117 h 249"/>
                <a:gd name="T84" fmla="*/ 6 w 247"/>
                <a:gd name="T85" fmla="*/ 95 h 249"/>
                <a:gd name="T86" fmla="*/ 16 w 247"/>
                <a:gd name="T87" fmla="*/ 73 h 249"/>
                <a:gd name="T88" fmla="*/ 31 w 247"/>
                <a:gd name="T89" fmla="*/ 52 h 249"/>
                <a:gd name="T90" fmla="*/ 40 w 247"/>
                <a:gd name="T91" fmla="*/ 4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7" h="249">
                  <a:moveTo>
                    <a:pt x="40" y="42"/>
                  </a:moveTo>
                  <a:lnTo>
                    <a:pt x="43" y="39"/>
                  </a:lnTo>
                  <a:lnTo>
                    <a:pt x="43" y="39"/>
                  </a:lnTo>
                  <a:lnTo>
                    <a:pt x="53" y="30"/>
                  </a:lnTo>
                  <a:lnTo>
                    <a:pt x="63" y="22"/>
                  </a:lnTo>
                  <a:lnTo>
                    <a:pt x="74" y="16"/>
                  </a:lnTo>
                  <a:lnTo>
                    <a:pt x="84" y="10"/>
                  </a:lnTo>
                  <a:lnTo>
                    <a:pt x="95" y="6"/>
                  </a:lnTo>
                  <a:lnTo>
                    <a:pt x="106" y="3"/>
                  </a:lnTo>
                  <a:lnTo>
                    <a:pt x="117" y="1"/>
                  </a:lnTo>
                  <a:lnTo>
                    <a:pt x="128" y="0"/>
                  </a:lnTo>
                  <a:lnTo>
                    <a:pt x="140" y="0"/>
                  </a:lnTo>
                  <a:lnTo>
                    <a:pt x="151" y="3"/>
                  </a:lnTo>
                  <a:lnTo>
                    <a:pt x="161" y="5"/>
                  </a:lnTo>
                  <a:lnTo>
                    <a:pt x="171" y="8"/>
                  </a:lnTo>
                  <a:lnTo>
                    <a:pt x="181" y="14"/>
                  </a:lnTo>
                  <a:lnTo>
                    <a:pt x="191" y="19"/>
                  </a:lnTo>
                  <a:lnTo>
                    <a:pt x="201" y="27"/>
                  </a:lnTo>
                  <a:lnTo>
                    <a:pt x="210" y="34"/>
                  </a:lnTo>
                  <a:lnTo>
                    <a:pt x="210" y="34"/>
                  </a:lnTo>
                  <a:lnTo>
                    <a:pt x="219" y="43"/>
                  </a:lnTo>
                  <a:lnTo>
                    <a:pt x="225" y="53"/>
                  </a:lnTo>
                  <a:lnTo>
                    <a:pt x="232" y="62"/>
                  </a:lnTo>
                  <a:lnTo>
                    <a:pt x="236" y="72"/>
                  </a:lnTo>
                  <a:lnTo>
                    <a:pt x="241" y="82"/>
                  </a:lnTo>
                  <a:lnTo>
                    <a:pt x="244" y="91"/>
                  </a:lnTo>
                  <a:lnTo>
                    <a:pt x="246" y="102"/>
                  </a:lnTo>
                  <a:lnTo>
                    <a:pt x="247" y="113"/>
                  </a:lnTo>
                  <a:lnTo>
                    <a:pt x="190" y="122"/>
                  </a:lnTo>
                  <a:lnTo>
                    <a:pt x="190" y="122"/>
                  </a:lnTo>
                  <a:lnTo>
                    <a:pt x="189" y="109"/>
                  </a:lnTo>
                  <a:lnTo>
                    <a:pt x="186" y="97"/>
                  </a:lnTo>
                  <a:lnTo>
                    <a:pt x="184" y="91"/>
                  </a:lnTo>
                  <a:lnTo>
                    <a:pt x="180" y="86"/>
                  </a:lnTo>
                  <a:lnTo>
                    <a:pt x="176" y="80"/>
                  </a:lnTo>
                  <a:lnTo>
                    <a:pt x="171" y="75"/>
                  </a:lnTo>
                  <a:lnTo>
                    <a:pt x="171" y="75"/>
                  </a:lnTo>
                  <a:lnTo>
                    <a:pt x="163" y="68"/>
                  </a:lnTo>
                  <a:lnTo>
                    <a:pt x="153" y="63"/>
                  </a:lnTo>
                  <a:lnTo>
                    <a:pt x="143" y="61"/>
                  </a:lnTo>
                  <a:lnTo>
                    <a:pt x="132" y="61"/>
                  </a:lnTo>
                  <a:lnTo>
                    <a:pt x="120" y="63"/>
                  </a:lnTo>
                  <a:lnTo>
                    <a:pt x="109" y="67"/>
                  </a:lnTo>
                  <a:lnTo>
                    <a:pt x="98" y="75"/>
                  </a:lnTo>
                  <a:lnTo>
                    <a:pt x="87" y="84"/>
                  </a:lnTo>
                  <a:lnTo>
                    <a:pt x="85" y="86"/>
                  </a:lnTo>
                  <a:lnTo>
                    <a:pt x="85" y="86"/>
                  </a:lnTo>
                  <a:lnTo>
                    <a:pt x="75" y="98"/>
                  </a:lnTo>
                  <a:lnTo>
                    <a:pt x="67" y="110"/>
                  </a:lnTo>
                  <a:lnTo>
                    <a:pt x="62" y="121"/>
                  </a:lnTo>
                  <a:lnTo>
                    <a:pt x="60" y="133"/>
                  </a:lnTo>
                  <a:lnTo>
                    <a:pt x="61" y="144"/>
                  </a:lnTo>
                  <a:lnTo>
                    <a:pt x="63" y="154"/>
                  </a:lnTo>
                  <a:lnTo>
                    <a:pt x="68" y="164"/>
                  </a:lnTo>
                  <a:lnTo>
                    <a:pt x="75" y="173"/>
                  </a:lnTo>
                  <a:lnTo>
                    <a:pt x="75" y="173"/>
                  </a:lnTo>
                  <a:lnTo>
                    <a:pt x="81" y="178"/>
                  </a:lnTo>
                  <a:lnTo>
                    <a:pt x="87" y="183"/>
                  </a:lnTo>
                  <a:lnTo>
                    <a:pt x="94" y="185"/>
                  </a:lnTo>
                  <a:lnTo>
                    <a:pt x="99" y="187"/>
                  </a:lnTo>
                  <a:lnTo>
                    <a:pt x="124" y="162"/>
                  </a:lnTo>
                  <a:lnTo>
                    <a:pt x="98" y="135"/>
                  </a:lnTo>
                  <a:lnTo>
                    <a:pt x="131" y="101"/>
                  </a:lnTo>
                  <a:lnTo>
                    <a:pt x="199" y="169"/>
                  </a:lnTo>
                  <a:lnTo>
                    <a:pt x="119" y="249"/>
                  </a:lnTo>
                  <a:lnTo>
                    <a:pt x="119" y="249"/>
                  </a:lnTo>
                  <a:lnTo>
                    <a:pt x="108" y="247"/>
                  </a:lnTo>
                  <a:lnTo>
                    <a:pt x="97" y="245"/>
                  </a:lnTo>
                  <a:lnTo>
                    <a:pt x="87" y="242"/>
                  </a:lnTo>
                  <a:lnTo>
                    <a:pt x="76" y="237"/>
                  </a:lnTo>
                  <a:lnTo>
                    <a:pt x="65" y="232"/>
                  </a:lnTo>
                  <a:lnTo>
                    <a:pt x="55" y="225"/>
                  </a:lnTo>
                  <a:lnTo>
                    <a:pt x="45" y="218"/>
                  </a:lnTo>
                  <a:lnTo>
                    <a:pt x="35" y="209"/>
                  </a:lnTo>
                  <a:lnTo>
                    <a:pt x="35" y="209"/>
                  </a:lnTo>
                  <a:lnTo>
                    <a:pt x="28" y="200"/>
                  </a:lnTo>
                  <a:lnTo>
                    <a:pt x="20" y="190"/>
                  </a:lnTo>
                  <a:lnTo>
                    <a:pt x="15" y="180"/>
                  </a:lnTo>
                  <a:lnTo>
                    <a:pt x="9" y="170"/>
                  </a:lnTo>
                  <a:lnTo>
                    <a:pt x="6" y="161"/>
                  </a:lnTo>
                  <a:lnTo>
                    <a:pt x="2" y="150"/>
                  </a:lnTo>
                  <a:lnTo>
                    <a:pt x="1" y="139"/>
                  </a:lnTo>
                  <a:lnTo>
                    <a:pt x="0" y="128"/>
                  </a:lnTo>
                  <a:lnTo>
                    <a:pt x="1" y="117"/>
                  </a:lnTo>
                  <a:lnTo>
                    <a:pt x="4" y="106"/>
                  </a:lnTo>
                  <a:lnTo>
                    <a:pt x="6" y="95"/>
                  </a:lnTo>
                  <a:lnTo>
                    <a:pt x="10" y="84"/>
                  </a:lnTo>
                  <a:lnTo>
                    <a:pt x="16" y="73"/>
                  </a:lnTo>
                  <a:lnTo>
                    <a:pt x="22" y="63"/>
                  </a:lnTo>
                  <a:lnTo>
                    <a:pt x="31" y="52"/>
                  </a:lnTo>
                  <a:lnTo>
                    <a:pt x="40" y="42"/>
                  </a:lnTo>
                  <a:lnTo>
                    <a:pt x="40" y="42"/>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grpSp>
      <p:pic>
        <p:nvPicPr>
          <p:cNvPr id="47" name="Picture 4" descr="Tầm quan trọng và những tính năng cần thiết của website E-learning">
            <a:extLst>
              <a:ext uri="{FF2B5EF4-FFF2-40B4-BE49-F238E27FC236}">
                <a16:creationId xmlns="" xmlns:a16="http://schemas.microsoft.com/office/drawing/2014/main" id="{4C7AE68F-A2F0-4F7E-A1FA-8FAB40D50C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8549" y="1001572"/>
            <a:ext cx="3257790" cy="1638411"/>
          </a:xfrm>
          <a:prstGeom prst="rect">
            <a:avLst/>
          </a:prstGeom>
          <a:noFill/>
          <a:extLst>
            <a:ext uri="{909E8E84-426E-40DD-AFC4-6F175D3DCCD1}">
              <a14:hiddenFill xmlns:a14="http://schemas.microsoft.com/office/drawing/2010/main">
                <a:solidFill>
                  <a:srgbClr val="FFFFFF"/>
                </a:solidFill>
              </a14:hiddenFill>
            </a:ext>
          </a:extLst>
        </p:spPr>
      </p:pic>
      <p:sp>
        <p:nvSpPr>
          <p:cNvPr id="48" name="Text Placeholder 5">
            <a:extLst>
              <a:ext uri="{FF2B5EF4-FFF2-40B4-BE49-F238E27FC236}">
                <a16:creationId xmlns="" xmlns:a16="http://schemas.microsoft.com/office/drawing/2014/main" id="{5A60F861-9DF1-4E52-BA53-29CCF7E9E427}"/>
              </a:ext>
            </a:extLst>
          </p:cNvPr>
          <p:cNvSpPr txBox="1">
            <a:spLocks/>
          </p:cNvSpPr>
          <p:nvPr/>
        </p:nvSpPr>
        <p:spPr>
          <a:xfrm>
            <a:off x="1795057" y="3540509"/>
            <a:ext cx="10055500" cy="162814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a:t>Tiến độ dự án:</a:t>
            </a:r>
          </a:p>
          <a:p>
            <a:pPr marL="0" indent="0">
              <a:buNone/>
            </a:pPr>
            <a:r>
              <a:rPr lang="en-US" sz="1600"/>
              <a:t>- Nhóm chúng em đã hoàn thành các chức năng như: Đăng ký tài khoản, phân quyền tài khoản, quên mật khẩu, thay đổi thông tin cá nhân( tên đăng nhập, mật khẩu, sdt, gmail, ảnh), tạo lớp học, thay đổi thông tin lớp học( tên lớp, mô tả, ảnh nền), xóa lớp học, tham gia lớp học bằng mã code. Tài khoản admin còn có thể xóa tài khoản của giáo viên và học sinh</a:t>
            </a:r>
          </a:p>
        </p:txBody>
      </p:sp>
    </p:spTree>
    <p:extLst>
      <p:ext uri="{BB962C8B-B14F-4D97-AF65-F5344CB8AC3E}">
        <p14:creationId xmlns:p14="http://schemas.microsoft.com/office/powerpoint/2010/main" val="303420713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875E-6 1.85185E-6 L 0.25547 -0.00255 " pathEditMode="relative" rAng="0" ptsTypes="AA">
                                      <p:cBhvr>
                                        <p:cTn id="6" dur="2000" fill="hold"/>
                                        <p:tgtEl>
                                          <p:spTgt spid="9"/>
                                        </p:tgtEl>
                                        <p:attrNameLst>
                                          <p:attrName>ppt_x</p:attrName>
                                          <p:attrName>ppt_y</p:attrName>
                                        </p:attrNameLst>
                                      </p:cBhvr>
                                      <p:rCtr x="12773" y="-139"/>
                                    </p:animMotion>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47"/>
                                        </p:tgtEl>
                                        <p:attrNameLst>
                                          <p:attrName>style.visibility</p:attrName>
                                        </p:attrNameLst>
                                      </p:cBhvr>
                                      <p:to>
                                        <p:strVal val="visible"/>
                                      </p:to>
                                    </p:set>
                                    <p:animEffect transition="in" filter="randombar(horizontal)">
                                      <p:cBhvr>
                                        <p:cTn id="11" dur="500"/>
                                        <p:tgtEl>
                                          <p:spTgt spid="47"/>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circle(in)">
                                      <p:cBhvr>
                                        <p:cTn id="16" dur="2000"/>
                                        <p:tgtEl>
                                          <p:spTgt spid="32"/>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randombar(horizontal)">
                                      <p:cBhvr>
                                        <p:cTn id="2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7</a:t>
            </a:fld>
            <a:endParaRPr lang="ru-RU" dirty="0"/>
          </a:p>
        </p:txBody>
      </p:sp>
      <p:pic>
        <p:nvPicPr>
          <p:cNvPr id="7" name="Picture 6">
            <a:extLst>
              <a:ext uri="{FF2B5EF4-FFF2-40B4-BE49-F238E27FC236}">
                <a16:creationId xmlns="" xmlns:a16="http://schemas.microsoft.com/office/drawing/2014/main" id="{3F44B4A7-91D5-4800-95A6-2CDFA2C59BCD}"/>
              </a:ext>
            </a:extLst>
          </p:cNvPr>
          <p:cNvPicPr>
            <a:picLocks noChangeAspect="1"/>
          </p:cNvPicPr>
          <p:nvPr/>
        </p:nvPicPr>
        <p:blipFill>
          <a:blip r:embed="rId2"/>
          <a:stretch>
            <a:fillRect/>
          </a:stretch>
        </p:blipFill>
        <p:spPr>
          <a:xfrm>
            <a:off x="464200" y="1057167"/>
            <a:ext cx="7216765" cy="640135"/>
          </a:xfrm>
          <a:prstGeom prst="rect">
            <a:avLst/>
          </a:prstGeom>
        </p:spPr>
      </p:pic>
      <p:sp>
        <p:nvSpPr>
          <p:cNvPr id="9" name="Flowchart: Alternate Process 8">
            <a:extLst>
              <a:ext uri="{FF2B5EF4-FFF2-40B4-BE49-F238E27FC236}">
                <a16:creationId xmlns="" xmlns:a16="http://schemas.microsoft.com/office/drawing/2014/main" id="{F4F584F0-86B4-42CE-824A-57FEB0FC028D}"/>
              </a:ext>
            </a:extLst>
          </p:cNvPr>
          <p:cNvSpPr/>
          <p:nvPr/>
        </p:nvSpPr>
        <p:spPr>
          <a:xfrm>
            <a:off x="-2852928" y="96057"/>
            <a:ext cx="2343090" cy="640135"/>
          </a:xfrm>
          <a:prstGeom prst="flowChartAlternateProcess">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ctr"/>
            <a:r>
              <a:rPr lang="en-US" sz="1400"/>
              <a:t>TOOL QUẢN LÝ DỰ ÁN</a:t>
            </a:r>
            <a:endParaRPr lang="vi-VN" sz="1400"/>
          </a:p>
        </p:txBody>
      </p:sp>
      <p:pic>
        <p:nvPicPr>
          <p:cNvPr id="69" name="Picture 68">
            <a:extLst>
              <a:ext uri="{FF2B5EF4-FFF2-40B4-BE49-F238E27FC236}">
                <a16:creationId xmlns="" xmlns:a16="http://schemas.microsoft.com/office/drawing/2014/main" id="{016BF9A6-8494-4434-AB0D-22E66F71056B}"/>
              </a:ext>
            </a:extLst>
          </p:cNvPr>
          <p:cNvPicPr>
            <a:picLocks noChangeAspect="1"/>
          </p:cNvPicPr>
          <p:nvPr/>
        </p:nvPicPr>
        <p:blipFill>
          <a:blip r:embed="rId3"/>
          <a:stretch>
            <a:fillRect/>
          </a:stretch>
        </p:blipFill>
        <p:spPr>
          <a:xfrm>
            <a:off x="10629837" y="5667882"/>
            <a:ext cx="723963" cy="662997"/>
          </a:xfrm>
          <a:prstGeom prst="rect">
            <a:avLst/>
          </a:prstGeom>
        </p:spPr>
      </p:pic>
      <p:pic>
        <p:nvPicPr>
          <p:cNvPr id="2050" name="Picture 2" descr="Trello là gì?] Công cụ quản lý công việc hiệu quả - DiziBrand.com">
            <a:extLst>
              <a:ext uri="{FF2B5EF4-FFF2-40B4-BE49-F238E27FC236}">
                <a16:creationId xmlns="" xmlns:a16="http://schemas.microsoft.com/office/drawing/2014/main" id="{6AE41BAA-4D9E-47BA-B96C-63C9750D13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12692" y="845892"/>
            <a:ext cx="4166616" cy="2441376"/>
          </a:xfrm>
          <a:prstGeom prst="rect">
            <a:avLst/>
          </a:prstGeom>
          <a:noFill/>
          <a:extLst>
            <a:ext uri="{909E8E84-426E-40DD-AFC4-6F175D3DCCD1}">
              <a14:hiddenFill xmlns:a14="http://schemas.microsoft.com/office/drawing/2010/main">
                <a:solidFill>
                  <a:srgbClr val="FFFFFF"/>
                </a:solidFill>
              </a14:hiddenFill>
            </a:ext>
          </a:extLst>
        </p:spPr>
      </p:pic>
      <p:sp>
        <p:nvSpPr>
          <p:cNvPr id="17" name="Text Placeholder 5">
            <a:extLst>
              <a:ext uri="{FF2B5EF4-FFF2-40B4-BE49-F238E27FC236}">
                <a16:creationId xmlns="" xmlns:a16="http://schemas.microsoft.com/office/drawing/2014/main" id="{32BDB480-E1F8-4C75-8138-12047BB86A2F}"/>
              </a:ext>
            </a:extLst>
          </p:cNvPr>
          <p:cNvSpPr txBox="1">
            <a:spLocks/>
          </p:cNvSpPr>
          <p:nvPr/>
        </p:nvSpPr>
        <p:spPr>
          <a:xfrm>
            <a:off x="1566457" y="3155772"/>
            <a:ext cx="10055500" cy="220261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vi-VN" sz="1600"/>
              <a:t>Trello là công cụ quản lý công việc linh hoạt, nơi các nhóm có thể lập kế hoạch, cộng tác trên các dự án, tổ chức quy trình làm việc và theo dõi tiến độ một cách trực quan, hiệu quả và bổ ích. Từ lên ý tưởng, lập kế hoạch cho đến thực hiện, Trello quản lý các dấu mốc quan trọng và những nhiệm vụ hàng ngày khi làm việc cùng nhau và giúp nhóm hoàn thành công việc.</a:t>
            </a:r>
            <a:endParaRPr lang="en-US" sz="1600"/>
          </a:p>
          <a:p>
            <a:pPr marL="0" indent="0">
              <a:buNone/>
            </a:pPr>
            <a:r>
              <a:rPr lang="en-US" sz="1600"/>
              <a:t>Ngoài ra t</a:t>
            </a:r>
            <a:r>
              <a:rPr lang="vi-VN" sz="1600"/>
              <a:t>hẻ ghi chú trong Trello có rất nhiều tính năng, nhưng trong số đó có 2 tính năng hữu ích nhất là thêm người dùng và cung cấp ngày đến hạn của thẻ. Nếu bạn đang làm việc trong một nhóm,  chắc hẳn sẽ muốn biết ai đang làm nhiệm vụ nào và những người có liên quan đến công việc đó cũng có thể bắt kịp tiến độ của công việc đó. Ngay cả khi </a:t>
            </a:r>
            <a:r>
              <a:rPr lang="en-US" sz="1600"/>
              <a:t>ta </a:t>
            </a:r>
            <a:r>
              <a:rPr lang="vi-VN" sz="1600"/>
              <a:t>sử dụng Trello một mình, cài đặt deadline cũng giúp bạn có những thay đổi kịp thời để công việc hoàn thành đúng tiến độ.</a:t>
            </a:r>
            <a:endParaRPr lang="en-US" sz="1600"/>
          </a:p>
        </p:txBody>
      </p:sp>
      <p:grpSp>
        <p:nvGrpSpPr>
          <p:cNvPr id="18" name="men01">
            <a:extLst>
              <a:ext uri="{FF2B5EF4-FFF2-40B4-BE49-F238E27FC236}">
                <a16:creationId xmlns="" xmlns:a16="http://schemas.microsoft.com/office/drawing/2014/main" id="{D6E3AED0-6899-4B17-B51F-3EC9780D9C4B}"/>
              </a:ext>
            </a:extLst>
          </p:cNvPr>
          <p:cNvGrpSpPr/>
          <p:nvPr/>
        </p:nvGrpSpPr>
        <p:grpSpPr>
          <a:xfrm>
            <a:off x="926379" y="2800546"/>
            <a:ext cx="501683" cy="486722"/>
            <a:chOff x="7158038" y="1219200"/>
            <a:chExt cx="736600" cy="736600"/>
          </a:xfrm>
        </p:grpSpPr>
        <p:sp>
          <p:nvSpPr>
            <p:cNvPr id="19" name="Freeform 10016">
              <a:extLst>
                <a:ext uri="{FF2B5EF4-FFF2-40B4-BE49-F238E27FC236}">
                  <a16:creationId xmlns="" xmlns:a16="http://schemas.microsoft.com/office/drawing/2014/main" id="{636E074A-B7BE-438B-B54F-1E3D020E819B}"/>
                </a:ext>
              </a:extLst>
            </p:cNvPr>
            <p:cNvSpPr>
              <a:spLocks/>
            </p:cNvSpPr>
            <p:nvPr/>
          </p:nvSpPr>
          <p:spPr bwMode="auto">
            <a:xfrm>
              <a:off x="7158038" y="1219200"/>
              <a:ext cx="736600" cy="736600"/>
            </a:xfrm>
            <a:custGeom>
              <a:avLst/>
              <a:gdLst>
                <a:gd name="T0" fmla="*/ 1853 w 1854"/>
                <a:gd name="T1" fmla="*/ 975 h 1854"/>
                <a:gd name="T2" fmla="*/ 1835 w 1854"/>
                <a:gd name="T3" fmla="*/ 1113 h 1854"/>
                <a:gd name="T4" fmla="*/ 1798 w 1854"/>
                <a:gd name="T5" fmla="*/ 1246 h 1854"/>
                <a:gd name="T6" fmla="*/ 1742 w 1854"/>
                <a:gd name="T7" fmla="*/ 1369 h 1854"/>
                <a:gd name="T8" fmla="*/ 1671 w 1854"/>
                <a:gd name="T9" fmla="*/ 1482 h 1854"/>
                <a:gd name="T10" fmla="*/ 1583 w 1854"/>
                <a:gd name="T11" fmla="*/ 1582 h 1854"/>
                <a:gd name="T12" fmla="*/ 1482 w 1854"/>
                <a:gd name="T13" fmla="*/ 1670 h 1854"/>
                <a:gd name="T14" fmla="*/ 1369 w 1854"/>
                <a:gd name="T15" fmla="*/ 1742 h 1854"/>
                <a:gd name="T16" fmla="*/ 1246 w 1854"/>
                <a:gd name="T17" fmla="*/ 1798 h 1854"/>
                <a:gd name="T18" fmla="*/ 1114 w 1854"/>
                <a:gd name="T19" fmla="*/ 1835 h 1854"/>
                <a:gd name="T20" fmla="*/ 975 w 1854"/>
                <a:gd name="T21" fmla="*/ 1853 h 1854"/>
                <a:gd name="T22" fmla="*/ 879 w 1854"/>
                <a:gd name="T23" fmla="*/ 1853 h 1854"/>
                <a:gd name="T24" fmla="*/ 740 w 1854"/>
                <a:gd name="T25" fmla="*/ 1835 h 1854"/>
                <a:gd name="T26" fmla="*/ 608 w 1854"/>
                <a:gd name="T27" fmla="*/ 1798 h 1854"/>
                <a:gd name="T28" fmla="*/ 485 w 1854"/>
                <a:gd name="T29" fmla="*/ 1742 h 1854"/>
                <a:gd name="T30" fmla="*/ 372 w 1854"/>
                <a:gd name="T31" fmla="*/ 1670 h 1854"/>
                <a:gd name="T32" fmla="*/ 271 w 1854"/>
                <a:gd name="T33" fmla="*/ 1582 h 1854"/>
                <a:gd name="T34" fmla="*/ 185 w 1854"/>
                <a:gd name="T35" fmla="*/ 1482 h 1854"/>
                <a:gd name="T36" fmla="*/ 112 w 1854"/>
                <a:gd name="T37" fmla="*/ 1369 h 1854"/>
                <a:gd name="T38" fmla="*/ 56 w 1854"/>
                <a:gd name="T39" fmla="*/ 1246 h 1854"/>
                <a:gd name="T40" fmla="*/ 19 w 1854"/>
                <a:gd name="T41" fmla="*/ 1113 h 1854"/>
                <a:gd name="T42" fmla="*/ 2 w 1854"/>
                <a:gd name="T43" fmla="*/ 975 h 1854"/>
                <a:gd name="T44" fmla="*/ 2 w 1854"/>
                <a:gd name="T45" fmla="*/ 880 h 1854"/>
                <a:gd name="T46" fmla="*/ 19 w 1854"/>
                <a:gd name="T47" fmla="*/ 740 h 1854"/>
                <a:gd name="T48" fmla="*/ 56 w 1854"/>
                <a:gd name="T49" fmla="*/ 609 h 1854"/>
                <a:gd name="T50" fmla="*/ 112 w 1854"/>
                <a:gd name="T51" fmla="*/ 486 h 1854"/>
                <a:gd name="T52" fmla="*/ 185 w 1854"/>
                <a:gd name="T53" fmla="*/ 373 h 1854"/>
                <a:gd name="T54" fmla="*/ 271 w 1854"/>
                <a:gd name="T55" fmla="*/ 272 h 1854"/>
                <a:gd name="T56" fmla="*/ 372 w 1854"/>
                <a:gd name="T57" fmla="*/ 184 h 1854"/>
                <a:gd name="T58" fmla="*/ 485 w 1854"/>
                <a:gd name="T59" fmla="*/ 111 h 1854"/>
                <a:gd name="T60" fmla="*/ 608 w 1854"/>
                <a:gd name="T61" fmla="*/ 57 h 1854"/>
                <a:gd name="T62" fmla="*/ 740 w 1854"/>
                <a:gd name="T63" fmla="*/ 19 h 1854"/>
                <a:gd name="T64" fmla="*/ 879 w 1854"/>
                <a:gd name="T65" fmla="*/ 2 h 1854"/>
                <a:gd name="T66" fmla="*/ 975 w 1854"/>
                <a:gd name="T67" fmla="*/ 2 h 1854"/>
                <a:gd name="T68" fmla="*/ 1114 w 1854"/>
                <a:gd name="T69" fmla="*/ 19 h 1854"/>
                <a:gd name="T70" fmla="*/ 1246 w 1854"/>
                <a:gd name="T71" fmla="*/ 57 h 1854"/>
                <a:gd name="T72" fmla="*/ 1369 w 1854"/>
                <a:gd name="T73" fmla="*/ 111 h 1854"/>
                <a:gd name="T74" fmla="*/ 1482 w 1854"/>
                <a:gd name="T75" fmla="*/ 184 h 1854"/>
                <a:gd name="T76" fmla="*/ 1583 w 1854"/>
                <a:gd name="T77" fmla="*/ 272 h 1854"/>
                <a:gd name="T78" fmla="*/ 1671 w 1854"/>
                <a:gd name="T79" fmla="*/ 373 h 1854"/>
                <a:gd name="T80" fmla="*/ 1742 w 1854"/>
                <a:gd name="T81" fmla="*/ 486 h 1854"/>
                <a:gd name="T82" fmla="*/ 1798 w 1854"/>
                <a:gd name="T83" fmla="*/ 609 h 1854"/>
                <a:gd name="T84" fmla="*/ 1835 w 1854"/>
                <a:gd name="T85" fmla="*/ 740 h 1854"/>
                <a:gd name="T86" fmla="*/ 1853 w 1854"/>
                <a:gd name="T87" fmla="*/ 880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54" h="1854">
                  <a:moveTo>
                    <a:pt x="1854" y="927"/>
                  </a:moveTo>
                  <a:lnTo>
                    <a:pt x="1854" y="927"/>
                  </a:lnTo>
                  <a:lnTo>
                    <a:pt x="1853" y="975"/>
                  </a:lnTo>
                  <a:lnTo>
                    <a:pt x="1849" y="1022"/>
                  </a:lnTo>
                  <a:lnTo>
                    <a:pt x="1844" y="1068"/>
                  </a:lnTo>
                  <a:lnTo>
                    <a:pt x="1835" y="1113"/>
                  </a:lnTo>
                  <a:lnTo>
                    <a:pt x="1825" y="1158"/>
                  </a:lnTo>
                  <a:lnTo>
                    <a:pt x="1812" y="1202"/>
                  </a:lnTo>
                  <a:lnTo>
                    <a:pt x="1798" y="1246"/>
                  </a:lnTo>
                  <a:lnTo>
                    <a:pt x="1781" y="1288"/>
                  </a:lnTo>
                  <a:lnTo>
                    <a:pt x="1763" y="1328"/>
                  </a:lnTo>
                  <a:lnTo>
                    <a:pt x="1742" y="1369"/>
                  </a:lnTo>
                  <a:lnTo>
                    <a:pt x="1720" y="1407"/>
                  </a:lnTo>
                  <a:lnTo>
                    <a:pt x="1696" y="1445"/>
                  </a:lnTo>
                  <a:lnTo>
                    <a:pt x="1671" y="1482"/>
                  </a:lnTo>
                  <a:lnTo>
                    <a:pt x="1642" y="1516"/>
                  </a:lnTo>
                  <a:lnTo>
                    <a:pt x="1614" y="1550"/>
                  </a:lnTo>
                  <a:lnTo>
                    <a:pt x="1583" y="1582"/>
                  </a:lnTo>
                  <a:lnTo>
                    <a:pt x="1551" y="1613"/>
                  </a:lnTo>
                  <a:lnTo>
                    <a:pt x="1517" y="1642"/>
                  </a:lnTo>
                  <a:lnTo>
                    <a:pt x="1482" y="1670"/>
                  </a:lnTo>
                  <a:lnTo>
                    <a:pt x="1446" y="1696"/>
                  </a:lnTo>
                  <a:lnTo>
                    <a:pt x="1408" y="1720"/>
                  </a:lnTo>
                  <a:lnTo>
                    <a:pt x="1369" y="1742"/>
                  </a:lnTo>
                  <a:lnTo>
                    <a:pt x="1329" y="1763"/>
                  </a:lnTo>
                  <a:lnTo>
                    <a:pt x="1288" y="1781"/>
                  </a:lnTo>
                  <a:lnTo>
                    <a:pt x="1246" y="1798"/>
                  </a:lnTo>
                  <a:lnTo>
                    <a:pt x="1203" y="1812"/>
                  </a:lnTo>
                  <a:lnTo>
                    <a:pt x="1159" y="1825"/>
                  </a:lnTo>
                  <a:lnTo>
                    <a:pt x="1114" y="1835"/>
                  </a:lnTo>
                  <a:lnTo>
                    <a:pt x="1068" y="1843"/>
                  </a:lnTo>
                  <a:lnTo>
                    <a:pt x="1022" y="1850"/>
                  </a:lnTo>
                  <a:lnTo>
                    <a:pt x="975" y="1853"/>
                  </a:lnTo>
                  <a:lnTo>
                    <a:pt x="928" y="1854"/>
                  </a:lnTo>
                  <a:lnTo>
                    <a:pt x="928" y="1854"/>
                  </a:lnTo>
                  <a:lnTo>
                    <a:pt x="879" y="1853"/>
                  </a:lnTo>
                  <a:lnTo>
                    <a:pt x="832" y="1850"/>
                  </a:lnTo>
                  <a:lnTo>
                    <a:pt x="786" y="1843"/>
                  </a:lnTo>
                  <a:lnTo>
                    <a:pt x="740" y="1835"/>
                  </a:lnTo>
                  <a:lnTo>
                    <a:pt x="696" y="1825"/>
                  </a:lnTo>
                  <a:lnTo>
                    <a:pt x="651" y="1812"/>
                  </a:lnTo>
                  <a:lnTo>
                    <a:pt x="608" y="1798"/>
                  </a:lnTo>
                  <a:lnTo>
                    <a:pt x="567" y="1781"/>
                  </a:lnTo>
                  <a:lnTo>
                    <a:pt x="525" y="1763"/>
                  </a:lnTo>
                  <a:lnTo>
                    <a:pt x="485" y="1742"/>
                  </a:lnTo>
                  <a:lnTo>
                    <a:pt x="447" y="1720"/>
                  </a:lnTo>
                  <a:lnTo>
                    <a:pt x="409" y="1696"/>
                  </a:lnTo>
                  <a:lnTo>
                    <a:pt x="372" y="1670"/>
                  </a:lnTo>
                  <a:lnTo>
                    <a:pt x="337" y="1642"/>
                  </a:lnTo>
                  <a:lnTo>
                    <a:pt x="304" y="1613"/>
                  </a:lnTo>
                  <a:lnTo>
                    <a:pt x="271" y="1582"/>
                  </a:lnTo>
                  <a:lnTo>
                    <a:pt x="241" y="1550"/>
                  </a:lnTo>
                  <a:lnTo>
                    <a:pt x="212" y="1516"/>
                  </a:lnTo>
                  <a:lnTo>
                    <a:pt x="185" y="1482"/>
                  </a:lnTo>
                  <a:lnTo>
                    <a:pt x="158" y="1445"/>
                  </a:lnTo>
                  <a:lnTo>
                    <a:pt x="134" y="1407"/>
                  </a:lnTo>
                  <a:lnTo>
                    <a:pt x="112" y="1369"/>
                  </a:lnTo>
                  <a:lnTo>
                    <a:pt x="92" y="1328"/>
                  </a:lnTo>
                  <a:lnTo>
                    <a:pt x="73" y="1288"/>
                  </a:lnTo>
                  <a:lnTo>
                    <a:pt x="56" y="1246"/>
                  </a:lnTo>
                  <a:lnTo>
                    <a:pt x="42" y="1202"/>
                  </a:lnTo>
                  <a:lnTo>
                    <a:pt x="30" y="1158"/>
                  </a:lnTo>
                  <a:lnTo>
                    <a:pt x="19" y="1113"/>
                  </a:lnTo>
                  <a:lnTo>
                    <a:pt x="11" y="1068"/>
                  </a:lnTo>
                  <a:lnTo>
                    <a:pt x="5" y="1022"/>
                  </a:lnTo>
                  <a:lnTo>
                    <a:pt x="2" y="975"/>
                  </a:lnTo>
                  <a:lnTo>
                    <a:pt x="0" y="927"/>
                  </a:lnTo>
                  <a:lnTo>
                    <a:pt x="0" y="927"/>
                  </a:lnTo>
                  <a:lnTo>
                    <a:pt x="2" y="880"/>
                  </a:lnTo>
                  <a:lnTo>
                    <a:pt x="5" y="832"/>
                  </a:lnTo>
                  <a:lnTo>
                    <a:pt x="11" y="786"/>
                  </a:lnTo>
                  <a:lnTo>
                    <a:pt x="19" y="740"/>
                  </a:lnTo>
                  <a:lnTo>
                    <a:pt x="30" y="695"/>
                  </a:lnTo>
                  <a:lnTo>
                    <a:pt x="42" y="651"/>
                  </a:lnTo>
                  <a:lnTo>
                    <a:pt x="56" y="609"/>
                  </a:lnTo>
                  <a:lnTo>
                    <a:pt x="73" y="566"/>
                  </a:lnTo>
                  <a:lnTo>
                    <a:pt x="92" y="525"/>
                  </a:lnTo>
                  <a:lnTo>
                    <a:pt x="112" y="486"/>
                  </a:lnTo>
                  <a:lnTo>
                    <a:pt x="134" y="446"/>
                  </a:lnTo>
                  <a:lnTo>
                    <a:pt x="158" y="409"/>
                  </a:lnTo>
                  <a:lnTo>
                    <a:pt x="185" y="373"/>
                  </a:lnTo>
                  <a:lnTo>
                    <a:pt x="212" y="338"/>
                  </a:lnTo>
                  <a:lnTo>
                    <a:pt x="241" y="304"/>
                  </a:lnTo>
                  <a:lnTo>
                    <a:pt x="271" y="272"/>
                  </a:lnTo>
                  <a:lnTo>
                    <a:pt x="304" y="241"/>
                  </a:lnTo>
                  <a:lnTo>
                    <a:pt x="337" y="211"/>
                  </a:lnTo>
                  <a:lnTo>
                    <a:pt x="372" y="184"/>
                  </a:lnTo>
                  <a:lnTo>
                    <a:pt x="409" y="159"/>
                  </a:lnTo>
                  <a:lnTo>
                    <a:pt x="447" y="135"/>
                  </a:lnTo>
                  <a:lnTo>
                    <a:pt x="485" y="111"/>
                  </a:lnTo>
                  <a:lnTo>
                    <a:pt x="525" y="92"/>
                  </a:lnTo>
                  <a:lnTo>
                    <a:pt x="567" y="73"/>
                  </a:lnTo>
                  <a:lnTo>
                    <a:pt x="608" y="57"/>
                  </a:lnTo>
                  <a:lnTo>
                    <a:pt x="651" y="41"/>
                  </a:lnTo>
                  <a:lnTo>
                    <a:pt x="696" y="29"/>
                  </a:lnTo>
                  <a:lnTo>
                    <a:pt x="740" y="19"/>
                  </a:lnTo>
                  <a:lnTo>
                    <a:pt x="786" y="10"/>
                  </a:lnTo>
                  <a:lnTo>
                    <a:pt x="832" y="5"/>
                  </a:lnTo>
                  <a:lnTo>
                    <a:pt x="879" y="2"/>
                  </a:lnTo>
                  <a:lnTo>
                    <a:pt x="928" y="0"/>
                  </a:lnTo>
                  <a:lnTo>
                    <a:pt x="928" y="0"/>
                  </a:lnTo>
                  <a:lnTo>
                    <a:pt x="975" y="2"/>
                  </a:lnTo>
                  <a:lnTo>
                    <a:pt x="1022" y="5"/>
                  </a:lnTo>
                  <a:lnTo>
                    <a:pt x="1068" y="10"/>
                  </a:lnTo>
                  <a:lnTo>
                    <a:pt x="1114" y="19"/>
                  </a:lnTo>
                  <a:lnTo>
                    <a:pt x="1159" y="29"/>
                  </a:lnTo>
                  <a:lnTo>
                    <a:pt x="1203" y="41"/>
                  </a:lnTo>
                  <a:lnTo>
                    <a:pt x="1246" y="57"/>
                  </a:lnTo>
                  <a:lnTo>
                    <a:pt x="1288" y="73"/>
                  </a:lnTo>
                  <a:lnTo>
                    <a:pt x="1329" y="92"/>
                  </a:lnTo>
                  <a:lnTo>
                    <a:pt x="1369" y="111"/>
                  </a:lnTo>
                  <a:lnTo>
                    <a:pt x="1408" y="135"/>
                  </a:lnTo>
                  <a:lnTo>
                    <a:pt x="1446" y="159"/>
                  </a:lnTo>
                  <a:lnTo>
                    <a:pt x="1482" y="184"/>
                  </a:lnTo>
                  <a:lnTo>
                    <a:pt x="1517" y="211"/>
                  </a:lnTo>
                  <a:lnTo>
                    <a:pt x="1551" y="241"/>
                  </a:lnTo>
                  <a:lnTo>
                    <a:pt x="1583" y="272"/>
                  </a:lnTo>
                  <a:lnTo>
                    <a:pt x="1614" y="304"/>
                  </a:lnTo>
                  <a:lnTo>
                    <a:pt x="1642" y="338"/>
                  </a:lnTo>
                  <a:lnTo>
                    <a:pt x="1671" y="373"/>
                  </a:lnTo>
                  <a:lnTo>
                    <a:pt x="1696" y="409"/>
                  </a:lnTo>
                  <a:lnTo>
                    <a:pt x="1720" y="446"/>
                  </a:lnTo>
                  <a:lnTo>
                    <a:pt x="1742" y="486"/>
                  </a:lnTo>
                  <a:lnTo>
                    <a:pt x="1763" y="525"/>
                  </a:lnTo>
                  <a:lnTo>
                    <a:pt x="1781" y="566"/>
                  </a:lnTo>
                  <a:lnTo>
                    <a:pt x="1798" y="609"/>
                  </a:lnTo>
                  <a:lnTo>
                    <a:pt x="1812" y="651"/>
                  </a:lnTo>
                  <a:lnTo>
                    <a:pt x="1825" y="695"/>
                  </a:lnTo>
                  <a:lnTo>
                    <a:pt x="1835" y="740"/>
                  </a:lnTo>
                  <a:lnTo>
                    <a:pt x="1844" y="786"/>
                  </a:lnTo>
                  <a:lnTo>
                    <a:pt x="1849" y="832"/>
                  </a:lnTo>
                  <a:lnTo>
                    <a:pt x="1853" y="880"/>
                  </a:lnTo>
                  <a:lnTo>
                    <a:pt x="1854" y="927"/>
                  </a:lnTo>
                  <a:lnTo>
                    <a:pt x="1854" y="927"/>
                  </a:lnTo>
                  <a:close/>
                </a:path>
              </a:pathLst>
            </a:custGeom>
            <a:solidFill>
              <a:srgbClr val="FFCA0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0" name="Freeform 10119">
              <a:extLst>
                <a:ext uri="{FF2B5EF4-FFF2-40B4-BE49-F238E27FC236}">
                  <a16:creationId xmlns="" xmlns:a16="http://schemas.microsoft.com/office/drawing/2014/main" id="{C1C6182E-0CFD-42C5-982F-2929D72D92BC}"/>
                </a:ext>
              </a:extLst>
            </p:cNvPr>
            <p:cNvSpPr>
              <a:spLocks/>
            </p:cNvSpPr>
            <p:nvPr/>
          </p:nvSpPr>
          <p:spPr bwMode="auto">
            <a:xfrm>
              <a:off x="7299325" y="1412875"/>
              <a:ext cx="393700" cy="423863"/>
            </a:xfrm>
            <a:custGeom>
              <a:avLst/>
              <a:gdLst>
                <a:gd name="T0" fmla="*/ 399 w 994"/>
                <a:gd name="T1" fmla="*/ 266 h 1066"/>
                <a:gd name="T2" fmla="*/ 383 w 994"/>
                <a:gd name="T3" fmla="*/ 280 h 1066"/>
                <a:gd name="T4" fmla="*/ 365 w 994"/>
                <a:gd name="T5" fmla="*/ 288 h 1066"/>
                <a:gd name="T6" fmla="*/ 345 w 994"/>
                <a:gd name="T7" fmla="*/ 295 h 1066"/>
                <a:gd name="T8" fmla="*/ 326 w 994"/>
                <a:gd name="T9" fmla="*/ 296 h 1066"/>
                <a:gd name="T10" fmla="*/ 306 w 994"/>
                <a:gd name="T11" fmla="*/ 295 h 1066"/>
                <a:gd name="T12" fmla="*/ 287 w 994"/>
                <a:gd name="T13" fmla="*/ 288 h 1066"/>
                <a:gd name="T14" fmla="*/ 269 w 994"/>
                <a:gd name="T15" fmla="*/ 280 h 1066"/>
                <a:gd name="T16" fmla="*/ 253 w 994"/>
                <a:gd name="T17" fmla="*/ 266 h 1066"/>
                <a:gd name="T18" fmla="*/ 246 w 994"/>
                <a:gd name="T19" fmla="*/ 259 h 1066"/>
                <a:gd name="T20" fmla="*/ 235 w 994"/>
                <a:gd name="T21" fmla="*/ 241 h 1066"/>
                <a:gd name="T22" fmla="*/ 227 w 994"/>
                <a:gd name="T23" fmla="*/ 223 h 1066"/>
                <a:gd name="T24" fmla="*/ 223 w 994"/>
                <a:gd name="T25" fmla="*/ 203 h 1066"/>
                <a:gd name="T26" fmla="*/ 223 w 994"/>
                <a:gd name="T27" fmla="*/ 183 h 1066"/>
                <a:gd name="T28" fmla="*/ 227 w 994"/>
                <a:gd name="T29" fmla="*/ 163 h 1066"/>
                <a:gd name="T30" fmla="*/ 235 w 994"/>
                <a:gd name="T31" fmla="*/ 145 h 1066"/>
                <a:gd name="T32" fmla="*/ 246 w 994"/>
                <a:gd name="T33" fmla="*/ 127 h 1066"/>
                <a:gd name="T34" fmla="*/ 253 w 994"/>
                <a:gd name="T35" fmla="*/ 119 h 1066"/>
                <a:gd name="T36" fmla="*/ 136 w 994"/>
                <a:gd name="T37" fmla="*/ 0 h 1066"/>
                <a:gd name="T38" fmla="*/ 20 w 994"/>
                <a:gd name="T39" fmla="*/ 116 h 1066"/>
                <a:gd name="T40" fmla="*/ 9 w 994"/>
                <a:gd name="T41" fmla="*/ 131 h 1066"/>
                <a:gd name="T42" fmla="*/ 2 w 994"/>
                <a:gd name="T43" fmla="*/ 149 h 1066"/>
                <a:gd name="T44" fmla="*/ 0 w 994"/>
                <a:gd name="T45" fmla="*/ 168 h 1066"/>
                <a:gd name="T46" fmla="*/ 4 w 994"/>
                <a:gd name="T47" fmla="*/ 186 h 1066"/>
                <a:gd name="T48" fmla="*/ 96 w 994"/>
                <a:gd name="T49" fmla="*/ 424 h 1066"/>
                <a:gd name="T50" fmla="*/ 102 w 994"/>
                <a:gd name="T51" fmla="*/ 437 h 1066"/>
                <a:gd name="T52" fmla="*/ 111 w 994"/>
                <a:gd name="T53" fmla="*/ 448 h 1066"/>
                <a:gd name="T54" fmla="*/ 711 w 994"/>
                <a:gd name="T55" fmla="*/ 1047 h 1066"/>
                <a:gd name="T56" fmla="*/ 721 w 994"/>
                <a:gd name="T57" fmla="*/ 1055 h 1066"/>
                <a:gd name="T58" fmla="*/ 745 w 994"/>
                <a:gd name="T59" fmla="*/ 1065 h 1066"/>
                <a:gd name="T60" fmla="*/ 770 w 994"/>
                <a:gd name="T61" fmla="*/ 1065 h 1066"/>
                <a:gd name="T62" fmla="*/ 794 w 994"/>
                <a:gd name="T63" fmla="*/ 1055 h 1066"/>
                <a:gd name="T64" fmla="*/ 804 w 994"/>
                <a:gd name="T65" fmla="*/ 1047 h 1066"/>
                <a:gd name="T66" fmla="*/ 400 w 994"/>
                <a:gd name="T67" fmla="*/ 264 h 1066"/>
                <a:gd name="T68" fmla="*/ 399 w 994"/>
                <a:gd name="T69" fmla="*/ 266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4" h="1066">
                  <a:moveTo>
                    <a:pt x="399" y="266"/>
                  </a:moveTo>
                  <a:lnTo>
                    <a:pt x="399" y="266"/>
                  </a:lnTo>
                  <a:lnTo>
                    <a:pt x="392" y="273"/>
                  </a:lnTo>
                  <a:lnTo>
                    <a:pt x="383" y="280"/>
                  </a:lnTo>
                  <a:lnTo>
                    <a:pt x="374" y="285"/>
                  </a:lnTo>
                  <a:lnTo>
                    <a:pt x="365" y="288"/>
                  </a:lnTo>
                  <a:lnTo>
                    <a:pt x="355" y="292"/>
                  </a:lnTo>
                  <a:lnTo>
                    <a:pt x="345" y="295"/>
                  </a:lnTo>
                  <a:lnTo>
                    <a:pt x="336" y="296"/>
                  </a:lnTo>
                  <a:lnTo>
                    <a:pt x="326" y="296"/>
                  </a:lnTo>
                  <a:lnTo>
                    <a:pt x="316" y="296"/>
                  </a:lnTo>
                  <a:lnTo>
                    <a:pt x="306" y="295"/>
                  </a:lnTo>
                  <a:lnTo>
                    <a:pt x="296" y="292"/>
                  </a:lnTo>
                  <a:lnTo>
                    <a:pt x="287" y="288"/>
                  </a:lnTo>
                  <a:lnTo>
                    <a:pt x="277" y="285"/>
                  </a:lnTo>
                  <a:lnTo>
                    <a:pt x="269" y="280"/>
                  </a:lnTo>
                  <a:lnTo>
                    <a:pt x="261" y="273"/>
                  </a:lnTo>
                  <a:lnTo>
                    <a:pt x="253" y="266"/>
                  </a:lnTo>
                  <a:lnTo>
                    <a:pt x="253" y="266"/>
                  </a:lnTo>
                  <a:lnTo>
                    <a:pt x="246" y="259"/>
                  </a:lnTo>
                  <a:lnTo>
                    <a:pt x="239" y="250"/>
                  </a:lnTo>
                  <a:lnTo>
                    <a:pt x="235" y="241"/>
                  </a:lnTo>
                  <a:lnTo>
                    <a:pt x="230" y="231"/>
                  </a:lnTo>
                  <a:lnTo>
                    <a:pt x="227" y="223"/>
                  </a:lnTo>
                  <a:lnTo>
                    <a:pt x="225" y="213"/>
                  </a:lnTo>
                  <a:lnTo>
                    <a:pt x="223" y="203"/>
                  </a:lnTo>
                  <a:lnTo>
                    <a:pt x="223" y="193"/>
                  </a:lnTo>
                  <a:lnTo>
                    <a:pt x="223" y="183"/>
                  </a:lnTo>
                  <a:lnTo>
                    <a:pt x="225" y="173"/>
                  </a:lnTo>
                  <a:lnTo>
                    <a:pt x="227" y="163"/>
                  </a:lnTo>
                  <a:lnTo>
                    <a:pt x="230" y="153"/>
                  </a:lnTo>
                  <a:lnTo>
                    <a:pt x="235" y="145"/>
                  </a:lnTo>
                  <a:lnTo>
                    <a:pt x="239" y="136"/>
                  </a:lnTo>
                  <a:lnTo>
                    <a:pt x="246" y="127"/>
                  </a:lnTo>
                  <a:lnTo>
                    <a:pt x="253" y="119"/>
                  </a:lnTo>
                  <a:lnTo>
                    <a:pt x="253" y="119"/>
                  </a:lnTo>
                  <a:lnTo>
                    <a:pt x="254" y="118"/>
                  </a:lnTo>
                  <a:lnTo>
                    <a:pt x="136" y="0"/>
                  </a:lnTo>
                  <a:lnTo>
                    <a:pt x="20" y="116"/>
                  </a:lnTo>
                  <a:lnTo>
                    <a:pt x="20" y="116"/>
                  </a:lnTo>
                  <a:lnTo>
                    <a:pt x="13" y="124"/>
                  </a:lnTo>
                  <a:lnTo>
                    <a:pt x="9" y="131"/>
                  </a:lnTo>
                  <a:lnTo>
                    <a:pt x="4" y="140"/>
                  </a:lnTo>
                  <a:lnTo>
                    <a:pt x="2" y="149"/>
                  </a:lnTo>
                  <a:lnTo>
                    <a:pt x="0" y="159"/>
                  </a:lnTo>
                  <a:lnTo>
                    <a:pt x="0" y="168"/>
                  </a:lnTo>
                  <a:lnTo>
                    <a:pt x="2" y="178"/>
                  </a:lnTo>
                  <a:lnTo>
                    <a:pt x="4" y="186"/>
                  </a:lnTo>
                  <a:lnTo>
                    <a:pt x="96" y="424"/>
                  </a:lnTo>
                  <a:lnTo>
                    <a:pt x="96" y="424"/>
                  </a:lnTo>
                  <a:lnTo>
                    <a:pt x="99" y="431"/>
                  </a:lnTo>
                  <a:lnTo>
                    <a:pt x="102" y="437"/>
                  </a:lnTo>
                  <a:lnTo>
                    <a:pt x="106" y="442"/>
                  </a:lnTo>
                  <a:lnTo>
                    <a:pt x="111" y="448"/>
                  </a:lnTo>
                  <a:lnTo>
                    <a:pt x="711" y="1047"/>
                  </a:lnTo>
                  <a:lnTo>
                    <a:pt x="711" y="1047"/>
                  </a:lnTo>
                  <a:lnTo>
                    <a:pt x="715" y="1051"/>
                  </a:lnTo>
                  <a:lnTo>
                    <a:pt x="721" y="1055"/>
                  </a:lnTo>
                  <a:lnTo>
                    <a:pt x="733" y="1061"/>
                  </a:lnTo>
                  <a:lnTo>
                    <a:pt x="745" y="1065"/>
                  </a:lnTo>
                  <a:lnTo>
                    <a:pt x="757" y="1066"/>
                  </a:lnTo>
                  <a:lnTo>
                    <a:pt x="770" y="1065"/>
                  </a:lnTo>
                  <a:lnTo>
                    <a:pt x="782" y="1061"/>
                  </a:lnTo>
                  <a:lnTo>
                    <a:pt x="794" y="1055"/>
                  </a:lnTo>
                  <a:lnTo>
                    <a:pt x="800" y="1051"/>
                  </a:lnTo>
                  <a:lnTo>
                    <a:pt x="804" y="1047"/>
                  </a:lnTo>
                  <a:lnTo>
                    <a:pt x="994" y="858"/>
                  </a:lnTo>
                  <a:lnTo>
                    <a:pt x="400" y="264"/>
                  </a:lnTo>
                  <a:lnTo>
                    <a:pt x="400" y="264"/>
                  </a:lnTo>
                  <a:lnTo>
                    <a:pt x="399" y="266"/>
                  </a:lnTo>
                  <a:lnTo>
                    <a:pt x="399" y="266"/>
                  </a:lnTo>
                  <a:close/>
                </a:path>
              </a:pathLst>
            </a:custGeom>
            <a:solidFill>
              <a:srgbClr val="476177"/>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1" name="Freeform 10120">
              <a:extLst>
                <a:ext uri="{FF2B5EF4-FFF2-40B4-BE49-F238E27FC236}">
                  <a16:creationId xmlns="" xmlns:a16="http://schemas.microsoft.com/office/drawing/2014/main" id="{CFD4F95E-A784-437D-A1C1-840B3EE6FFA6}"/>
                </a:ext>
              </a:extLst>
            </p:cNvPr>
            <p:cNvSpPr>
              <a:spLocks/>
            </p:cNvSpPr>
            <p:nvPr/>
          </p:nvSpPr>
          <p:spPr bwMode="auto">
            <a:xfrm>
              <a:off x="7353300" y="1360488"/>
              <a:ext cx="422275" cy="392113"/>
            </a:xfrm>
            <a:custGeom>
              <a:avLst/>
              <a:gdLst>
                <a:gd name="T0" fmla="*/ 1045 w 1063"/>
                <a:gd name="T1" fmla="*/ 804 h 991"/>
                <a:gd name="T2" fmla="*/ 1052 w 1063"/>
                <a:gd name="T3" fmla="*/ 793 h 991"/>
                <a:gd name="T4" fmla="*/ 1062 w 1063"/>
                <a:gd name="T5" fmla="*/ 769 h 991"/>
                <a:gd name="T6" fmla="*/ 1062 w 1063"/>
                <a:gd name="T7" fmla="*/ 744 h 991"/>
                <a:gd name="T8" fmla="*/ 1052 w 1063"/>
                <a:gd name="T9" fmla="*/ 721 h 991"/>
                <a:gd name="T10" fmla="*/ 1045 w 1063"/>
                <a:gd name="T11" fmla="*/ 710 h 991"/>
                <a:gd name="T12" fmla="*/ 444 w 1063"/>
                <a:gd name="T13" fmla="*/ 111 h 991"/>
                <a:gd name="T14" fmla="*/ 434 w 1063"/>
                <a:gd name="T15" fmla="*/ 102 h 991"/>
                <a:gd name="T16" fmla="*/ 421 w 1063"/>
                <a:gd name="T17" fmla="*/ 95 h 991"/>
                <a:gd name="T18" fmla="*/ 184 w 1063"/>
                <a:gd name="T19" fmla="*/ 4 h 991"/>
                <a:gd name="T20" fmla="*/ 166 w 1063"/>
                <a:gd name="T21" fmla="*/ 0 h 991"/>
                <a:gd name="T22" fmla="*/ 147 w 1063"/>
                <a:gd name="T23" fmla="*/ 1 h 991"/>
                <a:gd name="T24" fmla="*/ 129 w 1063"/>
                <a:gd name="T25" fmla="*/ 8 h 991"/>
                <a:gd name="T26" fmla="*/ 114 w 1063"/>
                <a:gd name="T27" fmla="*/ 20 h 991"/>
                <a:gd name="T28" fmla="*/ 118 w 1063"/>
                <a:gd name="T29" fmla="*/ 251 h 991"/>
                <a:gd name="T30" fmla="*/ 126 w 1063"/>
                <a:gd name="T31" fmla="*/ 245 h 991"/>
                <a:gd name="T32" fmla="*/ 144 w 1063"/>
                <a:gd name="T33" fmla="*/ 234 h 991"/>
                <a:gd name="T34" fmla="*/ 162 w 1063"/>
                <a:gd name="T35" fmla="*/ 226 h 991"/>
                <a:gd name="T36" fmla="*/ 181 w 1063"/>
                <a:gd name="T37" fmla="*/ 223 h 991"/>
                <a:gd name="T38" fmla="*/ 201 w 1063"/>
                <a:gd name="T39" fmla="*/ 223 h 991"/>
                <a:gd name="T40" fmla="*/ 220 w 1063"/>
                <a:gd name="T41" fmla="*/ 226 h 991"/>
                <a:gd name="T42" fmla="*/ 239 w 1063"/>
                <a:gd name="T43" fmla="*/ 234 h 991"/>
                <a:gd name="T44" fmla="*/ 256 w 1063"/>
                <a:gd name="T45" fmla="*/ 246 h 991"/>
                <a:gd name="T46" fmla="*/ 263 w 1063"/>
                <a:gd name="T47" fmla="*/ 252 h 991"/>
                <a:gd name="T48" fmla="*/ 276 w 1063"/>
                <a:gd name="T49" fmla="*/ 269 h 991"/>
                <a:gd name="T50" fmla="*/ 286 w 1063"/>
                <a:gd name="T51" fmla="*/ 286 h 991"/>
                <a:gd name="T52" fmla="*/ 292 w 1063"/>
                <a:gd name="T53" fmla="*/ 305 h 991"/>
                <a:gd name="T54" fmla="*/ 294 w 1063"/>
                <a:gd name="T55" fmla="*/ 325 h 991"/>
                <a:gd name="T56" fmla="*/ 292 w 1063"/>
                <a:gd name="T57" fmla="*/ 345 h 991"/>
                <a:gd name="T58" fmla="*/ 286 w 1063"/>
                <a:gd name="T59" fmla="*/ 363 h 991"/>
                <a:gd name="T60" fmla="*/ 277 w 1063"/>
                <a:gd name="T61" fmla="*/ 381 h 991"/>
                <a:gd name="T62" fmla="*/ 264 w 1063"/>
                <a:gd name="T63" fmla="*/ 397 h 991"/>
                <a:gd name="T64" fmla="*/ 1045 w 1063"/>
                <a:gd name="T65" fmla="*/ 804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3" h="991">
                  <a:moveTo>
                    <a:pt x="1045" y="804"/>
                  </a:moveTo>
                  <a:lnTo>
                    <a:pt x="1045" y="804"/>
                  </a:lnTo>
                  <a:lnTo>
                    <a:pt x="1049" y="799"/>
                  </a:lnTo>
                  <a:lnTo>
                    <a:pt x="1052" y="793"/>
                  </a:lnTo>
                  <a:lnTo>
                    <a:pt x="1059" y="782"/>
                  </a:lnTo>
                  <a:lnTo>
                    <a:pt x="1062" y="769"/>
                  </a:lnTo>
                  <a:lnTo>
                    <a:pt x="1063" y="757"/>
                  </a:lnTo>
                  <a:lnTo>
                    <a:pt x="1062" y="744"/>
                  </a:lnTo>
                  <a:lnTo>
                    <a:pt x="1059" y="732"/>
                  </a:lnTo>
                  <a:lnTo>
                    <a:pt x="1052" y="721"/>
                  </a:lnTo>
                  <a:lnTo>
                    <a:pt x="1049" y="715"/>
                  </a:lnTo>
                  <a:lnTo>
                    <a:pt x="1045" y="710"/>
                  </a:lnTo>
                  <a:lnTo>
                    <a:pt x="444" y="111"/>
                  </a:lnTo>
                  <a:lnTo>
                    <a:pt x="444" y="111"/>
                  </a:lnTo>
                  <a:lnTo>
                    <a:pt x="440" y="106"/>
                  </a:lnTo>
                  <a:lnTo>
                    <a:pt x="434" y="102"/>
                  </a:lnTo>
                  <a:lnTo>
                    <a:pt x="428" y="99"/>
                  </a:lnTo>
                  <a:lnTo>
                    <a:pt x="421" y="95"/>
                  </a:lnTo>
                  <a:lnTo>
                    <a:pt x="184" y="4"/>
                  </a:lnTo>
                  <a:lnTo>
                    <a:pt x="184" y="4"/>
                  </a:lnTo>
                  <a:lnTo>
                    <a:pt x="175" y="1"/>
                  </a:lnTo>
                  <a:lnTo>
                    <a:pt x="166" y="0"/>
                  </a:lnTo>
                  <a:lnTo>
                    <a:pt x="156" y="0"/>
                  </a:lnTo>
                  <a:lnTo>
                    <a:pt x="147" y="1"/>
                  </a:lnTo>
                  <a:lnTo>
                    <a:pt x="137" y="3"/>
                  </a:lnTo>
                  <a:lnTo>
                    <a:pt x="129" y="8"/>
                  </a:lnTo>
                  <a:lnTo>
                    <a:pt x="121" y="13"/>
                  </a:lnTo>
                  <a:lnTo>
                    <a:pt x="114" y="20"/>
                  </a:lnTo>
                  <a:lnTo>
                    <a:pt x="0" y="133"/>
                  </a:lnTo>
                  <a:lnTo>
                    <a:pt x="118" y="251"/>
                  </a:lnTo>
                  <a:lnTo>
                    <a:pt x="118" y="251"/>
                  </a:lnTo>
                  <a:lnTo>
                    <a:pt x="126" y="245"/>
                  </a:lnTo>
                  <a:lnTo>
                    <a:pt x="135" y="238"/>
                  </a:lnTo>
                  <a:lnTo>
                    <a:pt x="144" y="234"/>
                  </a:lnTo>
                  <a:lnTo>
                    <a:pt x="152" y="229"/>
                  </a:lnTo>
                  <a:lnTo>
                    <a:pt x="162" y="226"/>
                  </a:lnTo>
                  <a:lnTo>
                    <a:pt x="171" y="224"/>
                  </a:lnTo>
                  <a:lnTo>
                    <a:pt x="181" y="223"/>
                  </a:lnTo>
                  <a:lnTo>
                    <a:pt x="191" y="222"/>
                  </a:lnTo>
                  <a:lnTo>
                    <a:pt x="201" y="223"/>
                  </a:lnTo>
                  <a:lnTo>
                    <a:pt x="211" y="224"/>
                  </a:lnTo>
                  <a:lnTo>
                    <a:pt x="220" y="226"/>
                  </a:lnTo>
                  <a:lnTo>
                    <a:pt x="229" y="230"/>
                  </a:lnTo>
                  <a:lnTo>
                    <a:pt x="239" y="234"/>
                  </a:lnTo>
                  <a:lnTo>
                    <a:pt x="248" y="239"/>
                  </a:lnTo>
                  <a:lnTo>
                    <a:pt x="256" y="246"/>
                  </a:lnTo>
                  <a:lnTo>
                    <a:pt x="263" y="252"/>
                  </a:lnTo>
                  <a:lnTo>
                    <a:pt x="263" y="252"/>
                  </a:lnTo>
                  <a:lnTo>
                    <a:pt x="271" y="260"/>
                  </a:lnTo>
                  <a:lnTo>
                    <a:pt x="276" y="269"/>
                  </a:lnTo>
                  <a:lnTo>
                    <a:pt x="282" y="278"/>
                  </a:lnTo>
                  <a:lnTo>
                    <a:pt x="286" y="286"/>
                  </a:lnTo>
                  <a:lnTo>
                    <a:pt x="290" y="295"/>
                  </a:lnTo>
                  <a:lnTo>
                    <a:pt x="292" y="305"/>
                  </a:lnTo>
                  <a:lnTo>
                    <a:pt x="293" y="315"/>
                  </a:lnTo>
                  <a:lnTo>
                    <a:pt x="294" y="325"/>
                  </a:lnTo>
                  <a:lnTo>
                    <a:pt x="293" y="335"/>
                  </a:lnTo>
                  <a:lnTo>
                    <a:pt x="292" y="345"/>
                  </a:lnTo>
                  <a:lnTo>
                    <a:pt x="290" y="354"/>
                  </a:lnTo>
                  <a:lnTo>
                    <a:pt x="286" y="363"/>
                  </a:lnTo>
                  <a:lnTo>
                    <a:pt x="283" y="372"/>
                  </a:lnTo>
                  <a:lnTo>
                    <a:pt x="277" y="381"/>
                  </a:lnTo>
                  <a:lnTo>
                    <a:pt x="272" y="390"/>
                  </a:lnTo>
                  <a:lnTo>
                    <a:pt x="264" y="397"/>
                  </a:lnTo>
                  <a:lnTo>
                    <a:pt x="858" y="991"/>
                  </a:lnTo>
                  <a:lnTo>
                    <a:pt x="1045" y="804"/>
                  </a:lnTo>
                  <a:close/>
                </a:path>
              </a:pathLst>
            </a:custGeom>
            <a:solidFill>
              <a:srgbClr val="31486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2" name="Freeform 10121">
              <a:extLst>
                <a:ext uri="{FF2B5EF4-FFF2-40B4-BE49-F238E27FC236}">
                  <a16:creationId xmlns="" xmlns:a16="http://schemas.microsoft.com/office/drawing/2014/main" id="{C29A1306-5BD6-425F-94F2-430AA3880D99}"/>
                </a:ext>
              </a:extLst>
            </p:cNvPr>
            <p:cNvSpPr>
              <a:spLocks noEditPoints="1"/>
            </p:cNvSpPr>
            <p:nvPr/>
          </p:nvSpPr>
          <p:spPr bwMode="auto">
            <a:xfrm>
              <a:off x="7386638" y="1447800"/>
              <a:ext cx="82550" cy="82550"/>
            </a:xfrm>
            <a:custGeom>
              <a:avLst/>
              <a:gdLst>
                <a:gd name="T0" fmla="*/ 169 w 207"/>
                <a:gd name="T1" fmla="*/ 24 h 207"/>
                <a:gd name="T2" fmla="*/ 142 w 207"/>
                <a:gd name="T3" fmla="*/ 7 h 207"/>
                <a:gd name="T4" fmla="*/ 113 w 207"/>
                <a:gd name="T5" fmla="*/ 1 h 207"/>
                <a:gd name="T6" fmla="*/ 83 w 207"/>
                <a:gd name="T7" fmla="*/ 2 h 207"/>
                <a:gd name="T8" fmla="*/ 54 w 207"/>
                <a:gd name="T9" fmla="*/ 12 h 207"/>
                <a:gd name="T10" fmla="*/ 30 w 207"/>
                <a:gd name="T11" fmla="*/ 30 h 207"/>
                <a:gd name="T12" fmla="*/ 16 w 207"/>
                <a:gd name="T13" fmla="*/ 47 h 207"/>
                <a:gd name="T14" fmla="*/ 4 w 207"/>
                <a:gd name="T15" fmla="*/ 74 h 207"/>
                <a:gd name="T16" fmla="*/ 0 w 207"/>
                <a:gd name="T17" fmla="*/ 104 h 207"/>
                <a:gd name="T18" fmla="*/ 4 w 207"/>
                <a:gd name="T19" fmla="*/ 134 h 207"/>
                <a:gd name="T20" fmla="*/ 16 w 207"/>
                <a:gd name="T21" fmla="*/ 161 h 207"/>
                <a:gd name="T22" fmla="*/ 30 w 207"/>
                <a:gd name="T23" fmla="*/ 177 h 207"/>
                <a:gd name="T24" fmla="*/ 54 w 207"/>
                <a:gd name="T25" fmla="*/ 196 h 207"/>
                <a:gd name="T26" fmla="*/ 83 w 207"/>
                <a:gd name="T27" fmla="*/ 206 h 207"/>
                <a:gd name="T28" fmla="*/ 113 w 207"/>
                <a:gd name="T29" fmla="*/ 207 h 207"/>
                <a:gd name="T30" fmla="*/ 142 w 207"/>
                <a:gd name="T31" fmla="*/ 199 h 207"/>
                <a:gd name="T32" fmla="*/ 169 w 207"/>
                <a:gd name="T33" fmla="*/ 184 h 207"/>
                <a:gd name="T34" fmla="*/ 184 w 207"/>
                <a:gd name="T35" fmla="*/ 170 h 207"/>
                <a:gd name="T36" fmla="*/ 199 w 207"/>
                <a:gd name="T37" fmla="*/ 142 h 207"/>
                <a:gd name="T38" fmla="*/ 206 w 207"/>
                <a:gd name="T39" fmla="*/ 114 h 207"/>
                <a:gd name="T40" fmla="*/ 205 w 207"/>
                <a:gd name="T41" fmla="*/ 84 h 207"/>
                <a:gd name="T42" fmla="*/ 195 w 207"/>
                <a:gd name="T43" fmla="*/ 56 h 207"/>
                <a:gd name="T44" fmla="*/ 176 w 207"/>
                <a:gd name="T45" fmla="*/ 30 h 207"/>
                <a:gd name="T46" fmla="*/ 154 w 207"/>
                <a:gd name="T47" fmla="*/ 154 h 207"/>
                <a:gd name="T48" fmla="*/ 137 w 207"/>
                <a:gd name="T49" fmla="*/ 168 h 207"/>
                <a:gd name="T50" fmla="*/ 117 w 207"/>
                <a:gd name="T51" fmla="*/ 174 h 207"/>
                <a:gd name="T52" fmla="*/ 96 w 207"/>
                <a:gd name="T53" fmla="*/ 175 h 207"/>
                <a:gd name="T54" fmla="*/ 76 w 207"/>
                <a:gd name="T55" fmla="*/ 171 h 207"/>
                <a:gd name="T56" fmla="*/ 58 w 207"/>
                <a:gd name="T57" fmla="*/ 160 h 207"/>
                <a:gd name="T58" fmla="*/ 47 w 207"/>
                <a:gd name="T59" fmla="*/ 149 h 207"/>
                <a:gd name="T60" fmla="*/ 36 w 207"/>
                <a:gd name="T61" fmla="*/ 131 h 207"/>
                <a:gd name="T62" fmla="*/ 31 w 207"/>
                <a:gd name="T63" fmla="*/ 110 h 207"/>
                <a:gd name="T64" fmla="*/ 32 w 207"/>
                <a:gd name="T65" fmla="*/ 90 h 207"/>
                <a:gd name="T66" fmla="*/ 39 w 207"/>
                <a:gd name="T67" fmla="*/ 70 h 207"/>
                <a:gd name="T68" fmla="*/ 52 w 207"/>
                <a:gd name="T69" fmla="*/ 52 h 207"/>
                <a:gd name="T70" fmla="*/ 63 w 207"/>
                <a:gd name="T71" fmla="*/ 44 h 207"/>
                <a:gd name="T72" fmla="*/ 83 w 207"/>
                <a:gd name="T73" fmla="*/ 35 h 207"/>
                <a:gd name="T74" fmla="*/ 103 w 207"/>
                <a:gd name="T75" fmla="*/ 31 h 207"/>
                <a:gd name="T76" fmla="*/ 124 w 207"/>
                <a:gd name="T77" fmla="*/ 35 h 207"/>
                <a:gd name="T78" fmla="*/ 143 w 207"/>
                <a:gd name="T79" fmla="*/ 44 h 207"/>
                <a:gd name="T80" fmla="*/ 154 w 207"/>
                <a:gd name="T81" fmla="*/ 52 h 207"/>
                <a:gd name="T82" fmla="*/ 167 w 207"/>
                <a:gd name="T83" fmla="*/ 70 h 207"/>
                <a:gd name="T84" fmla="*/ 174 w 207"/>
                <a:gd name="T85" fmla="*/ 90 h 207"/>
                <a:gd name="T86" fmla="*/ 175 w 207"/>
                <a:gd name="T87" fmla="*/ 110 h 207"/>
                <a:gd name="T88" fmla="*/ 170 w 207"/>
                <a:gd name="T89" fmla="*/ 131 h 207"/>
                <a:gd name="T90" fmla="*/ 159 w 207"/>
                <a:gd name="T91" fmla="*/ 14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207">
                  <a:moveTo>
                    <a:pt x="176" y="30"/>
                  </a:moveTo>
                  <a:lnTo>
                    <a:pt x="176" y="30"/>
                  </a:lnTo>
                  <a:lnTo>
                    <a:pt x="169" y="24"/>
                  </a:lnTo>
                  <a:lnTo>
                    <a:pt x="160" y="17"/>
                  </a:lnTo>
                  <a:lnTo>
                    <a:pt x="151" y="12"/>
                  </a:lnTo>
                  <a:lnTo>
                    <a:pt x="142" y="7"/>
                  </a:lnTo>
                  <a:lnTo>
                    <a:pt x="132" y="4"/>
                  </a:lnTo>
                  <a:lnTo>
                    <a:pt x="122" y="2"/>
                  </a:lnTo>
                  <a:lnTo>
                    <a:pt x="113" y="1"/>
                  </a:lnTo>
                  <a:lnTo>
                    <a:pt x="103" y="0"/>
                  </a:lnTo>
                  <a:lnTo>
                    <a:pt x="93" y="1"/>
                  </a:lnTo>
                  <a:lnTo>
                    <a:pt x="83" y="2"/>
                  </a:lnTo>
                  <a:lnTo>
                    <a:pt x="73" y="4"/>
                  </a:lnTo>
                  <a:lnTo>
                    <a:pt x="64" y="7"/>
                  </a:lnTo>
                  <a:lnTo>
                    <a:pt x="54" y="12"/>
                  </a:lnTo>
                  <a:lnTo>
                    <a:pt x="46" y="17"/>
                  </a:lnTo>
                  <a:lnTo>
                    <a:pt x="38" y="24"/>
                  </a:lnTo>
                  <a:lnTo>
                    <a:pt x="30" y="30"/>
                  </a:lnTo>
                  <a:lnTo>
                    <a:pt x="30" y="30"/>
                  </a:lnTo>
                  <a:lnTo>
                    <a:pt x="23" y="38"/>
                  </a:lnTo>
                  <a:lnTo>
                    <a:pt x="16" y="47"/>
                  </a:lnTo>
                  <a:lnTo>
                    <a:pt x="12" y="56"/>
                  </a:lnTo>
                  <a:lnTo>
                    <a:pt x="7" y="64"/>
                  </a:lnTo>
                  <a:lnTo>
                    <a:pt x="4" y="74"/>
                  </a:lnTo>
                  <a:lnTo>
                    <a:pt x="2" y="84"/>
                  </a:lnTo>
                  <a:lnTo>
                    <a:pt x="0" y="94"/>
                  </a:lnTo>
                  <a:lnTo>
                    <a:pt x="0" y="104"/>
                  </a:lnTo>
                  <a:lnTo>
                    <a:pt x="0" y="114"/>
                  </a:lnTo>
                  <a:lnTo>
                    <a:pt x="2" y="124"/>
                  </a:lnTo>
                  <a:lnTo>
                    <a:pt x="4" y="134"/>
                  </a:lnTo>
                  <a:lnTo>
                    <a:pt x="7" y="142"/>
                  </a:lnTo>
                  <a:lnTo>
                    <a:pt x="12" y="152"/>
                  </a:lnTo>
                  <a:lnTo>
                    <a:pt x="16" y="161"/>
                  </a:lnTo>
                  <a:lnTo>
                    <a:pt x="23" y="170"/>
                  </a:lnTo>
                  <a:lnTo>
                    <a:pt x="30" y="177"/>
                  </a:lnTo>
                  <a:lnTo>
                    <a:pt x="30" y="177"/>
                  </a:lnTo>
                  <a:lnTo>
                    <a:pt x="38" y="184"/>
                  </a:lnTo>
                  <a:lnTo>
                    <a:pt x="46" y="191"/>
                  </a:lnTo>
                  <a:lnTo>
                    <a:pt x="54" y="196"/>
                  </a:lnTo>
                  <a:lnTo>
                    <a:pt x="64" y="199"/>
                  </a:lnTo>
                  <a:lnTo>
                    <a:pt x="73" y="203"/>
                  </a:lnTo>
                  <a:lnTo>
                    <a:pt x="83" y="206"/>
                  </a:lnTo>
                  <a:lnTo>
                    <a:pt x="93" y="207"/>
                  </a:lnTo>
                  <a:lnTo>
                    <a:pt x="103" y="207"/>
                  </a:lnTo>
                  <a:lnTo>
                    <a:pt x="113" y="207"/>
                  </a:lnTo>
                  <a:lnTo>
                    <a:pt x="122" y="206"/>
                  </a:lnTo>
                  <a:lnTo>
                    <a:pt x="132" y="203"/>
                  </a:lnTo>
                  <a:lnTo>
                    <a:pt x="142" y="199"/>
                  </a:lnTo>
                  <a:lnTo>
                    <a:pt x="151" y="196"/>
                  </a:lnTo>
                  <a:lnTo>
                    <a:pt x="160" y="191"/>
                  </a:lnTo>
                  <a:lnTo>
                    <a:pt x="169" y="184"/>
                  </a:lnTo>
                  <a:lnTo>
                    <a:pt x="176" y="177"/>
                  </a:lnTo>
                  <a:lnTo>
                    <a:pt x="176" y="177"/>
                  </a:lnTo>
                  <a:lnTo>
                    <a:pt x="184" y="170"/>
                  </a:lnTo>
                  <a:lnTo>
                    <a:pt x="189" y="161"/>
                  </a:lnTo>
                  <a:lnTo>
                    <a:pt x="195" y="152"/>
                  </a:lnTo>
                  <a:lnTo>
                    <a:pt x="199" y="142"/>
                  </a:lnTo>
                  <a:lnTo>
                    <a:pt x="203" y="134"/>
                  </a:lnTo>
                  <a:lnTo>
                    <a:pt x="205" y="124"/>
                  </a:lnTo>
                  <a:lnTo>
                    <a:pt x="206" y="114"/>
                  </a:lnTo>
                  <a:lnTo>
                    <a:pt x="207" y="104"/>
                  </a:lnTo>
                  <a:lnTo>
                    <a:pt x="206" y="94"/>
                  </a:lnTo>
                  <a:lnTo>
                    <a:pt x="205" y="84"/>
                  </a:lnTo>
                  <a:lnTo>
                    <a:pt x="203" y="74"/>
                  </a:lnTo>
                  <a:lnTo>
                    <a:pt x="199" y="64"/>
                  </a:lnTo>
                  <a:lnTo>
                    <a:pt x="195" y="56"/>
                  </a:lnTo>
                  <a:lnTo>
                    <a:pt x="189" y="47"/>
                  </a:lnTo>
                  <a:lnTo>
                    <a:pt x="184" y="38"/>
                  </a:lnTo>
                  <a:lnTo>
                    <a:pt x="176" y="30"/>
                  </a:lnTo>
                  <a:lnTo>
                    <a:pt x="176" y="30"/>
                  </a:lnTo>
                  <a:close/>
                  <a:moveTo>
                    <a:pt x="154" y="154"/>
                  </a:moveTo>
                  <a:lnTo>
                    <a:pt x="154" y="154"/>
                  </a:lnTo>
                  <a:lnTo>
                    <a:pt x="149" y="160"/>
                  </a:lnTo>
                  <a:lnTo>
                    <a:pt x="143" y="164"/>
                  </a:lnTo>
                  <a:lnTo>
                    <a:pt x="137" y="168"/>
                  </a:lnTo>
                  <a:lnTo>
                    <a:pt x="130" y="171"/>
                  </a:lnTo>
                  <a:lnTo>
                    <a:pt x="124" y="173"/>
                  </a:lnTo>
                  <a:lnTo>
                    <a:pt x="117" y="174"/>
                  </a:lnTo>
                  <a:lnTo>
                    <a:pt x="110" y="175"/>
                  </a:lnTo>
                  <a:lnTo>
                    <a:pt x="103" y="176"/>
                  </a:lnTo>
                  <a:lnTo>
                    <a:pt x="96" y="175"/>
                  </a:lnTo>
                  <a:lnTo>
                    <a:pt x="90" y="174"/>
                  </a:lnTo>
                  <a:lnTo>
                    <a:pt x="83" y="173"/>
                  </a:lnTo>
                  <a:lnTo>
                    <a:pt x="76" y="171"/>
                  </a:lnTo>
                  <a:lnTo>
                    <a:pt x="70" y="168"/>
                  </a:lnTo>
                  <a:lnTo>
                    <a:pt x="63" y="164"/>
                  </a:lnTo>
                  <a:lnTo>
                    <a:pt x="58" y="160"/>
                  </a:lnTo>
                  <a:lnTo>
                    <a:pt x="52" y="154"/>
                  </a:lnTo>
                  <a:lnTo>
                    <a:pt x="52" y="154"/>
                  </a:lnTo>
                  <a:lnTo>
                    <a:pt x="47" y="149"/>
                  </a:lnTo>
                  <a:lnTo>
                    <a:pt x="43" y="143"/>
                  </a:lnTo>
                  <a:lnTo>
                    <a:pt x="39" y="137"/>
                  </a:lnTo>
                  <a:lnTo>
                    <a:pt x="36" y="131"/>
                  </a:lnTo>
                  <a:lnTo>
                    <a:pt x="34" y="125"/>
                  </a:lnTo>
                  <a:lnTo>
                    <a:pt x="32" y="117"/>
                  </a:lnTo>
                  <a:lnTo>
                    <a:pt x="31" y="110"/>
                  </a:lnTo>
                  <a:lnTo>
                    <a:pt x="31" y="104"/>
                  </a:lnTo>
                  <a:lnTo>
                    <a:pt x="31" y="97"/>
                  </a:lnTo>
                  <a:lnTo>
                    <a:pt x="32" y="90"/>
                  </a:lnTo>
                  <a:lnTo>
                    <a:pt x="34" y="83"/>
                  </a:lnTo>
                  <a:lnTo>
                    <a:pt x="36" y="76"/>
                  </a:lnTo>
                  <a:lnTo>
                    <a:pt x="39" y="70"/>
                  </a:lnTo>
                  <a:lnTo>
                    <a:pt x="43" y="64"/>
                  </a:lnTo>
                  <a:lnTo>
                    <a:pt x="47" y="58"/>
                  </a:lnTo>
                  <a:lnTo>
                    <a:pt x="52" y="52"/>
                  </a:lnTo>
                  <a:lnTo>
                    <a:pt x="52" y="52"/>
                  </a:lnTo>
                  <a:lnTo>
                    <a:pt x="58" y="48"/>
                  </a:lnTo>
                  <a:lnTo>
                    <a:pt x="63" y="44"/>
                  </a:lnTo>
                  <a:lnTo>
                    <a:pt x="70" y="40"/>
                  </a:lnTo>
                  <a:lnTo>
                    <a:pt x="76" y="37"/>
                  </a:lnTo>
                  <a:lnTo>
                    <a:pt x="83" y="35"/>
                  </a:lnTo>
                  <a:lnTo>
                    <a:pt x="90" y="33"/>
                  </a:lnTo>
                  <a:lnTo>
                    <a:pt x="96" y="31"/>
                  </a:lnTo>
                  <a:lnTo>
                    <a:pt x="103" y="31"/>
                  </a:lnTo>
                  <a:lnTo>
                    <a:pt x="110" y="31"/>
                  </a:lnTo>
                  <a:lnTo>
                    <a:pt x="117" y="33"/>
                  </a:lnTo>
                  <a:lnTo>
                    <a:pt x="124" y="35"/>
                  </a:lnTo>
                  <a:lnTo>
                    <a:pt x="130" y="37"/>
                  </a:lnTo>
                  <a:lnTo>
                    <a:pt x="137" y="40"/>
                  </a:lnTo>
                  <a:lnTo>
                    <a:pt x="143" y="44"/>
                  </a:lnTo>
                  <a:lnTo>
                    <a:pt x="149" y="48"/>
                  </a:lnTo>
                  <a:lnTo>
                    <a:pt x="154" y="52"/>
                  </a:lnTo>
                  <a:lnTo>
                    <a:pt x="154" y="52"/>
                  </a:lnTo>
                  <a:lnTo>
                    <a:pt x="159" y="58"/>
                  </a:lnTo>
                  <a:lnTo>
                    <a:pt x="163" y="64"/>
                  </a:lnTo>
                  <a:lnTo>
                    <a:pt x="167" y="70"/>
                  </a:lnTo>
                  <a:lnTo>
                    <a:pt x="170" y="76"/>
                  </a:lnTo>
                  <a:lnTo>
                    <a:pt x="172" y="83"/>
                  </a:lnTo>
                  <a:lnTo>
                    <a:pt x="174" y="90"/>
                  </a:lnTo>
                  <a:lnTo>
                    <a:pt x="175" y="97"/>
                  </a:lnTo>
                  <a:lnTo>
                    <a:pt x="175" y="104"/>
                  </a:lnTo>
                  <a:lnTo>
                    <a:pt x="175" y="110"/>
                  </a:lnTo>
                  <a:lnTo>
                    <a:pt x="174" y="117"/>
                  </a:lnTo>
                  <a:lnTo>
                    <a:pt x="172" y="125"/>
                  </a:lnTo>
                  <a:lnTo>
                    <a:pt x="170" y="131"/>
                  </a:lnTo>
                  <a:lnTo>
                    <a:pt x="167" y="137"/>
                  </a:lnTo>
                  <a:lnTo>
                    <a:pt x="163" y="143"/>
                  </a:lnTo>
                  <a:lnTo>
                    <a:pt x="159" y="149"/>
                  </a:lnTo>
                  <a:lnTo>
                    <a:pt x="154" y="154"/>
                  </a:lnTo>
                  <a:lnTo>
                    <a:pt x="154" y="154"/>
                  </a:lnTo>
                  <a:close/>
                </a:path>
              </a:pathLst>
            </a:custGeom>
            <a:solidFill>
              <a:srgbClr val="FFFFFF"/>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3" name="Freeform 10122">
              <a:extLst>
                <a:ext uri="{FF2B5EF4-FFF2-40B4-BE49-F238E27FC236}">
                  <a16:creationId xmlns="" xmlns:a16="http://schemas.microsoft.com/office/drawing/2014/main" id="{DA15ABFE-D4FD-4F72-A452-FF9D41BE9F12}"/>
                </a:ext>
              </a:extLst>
            </p:cNvPr>
            <p:cNvSpPr>
              <a:spLocks/>
            </p:cNvSpPr>
            <p:nvPr/>
          </p:nvSpPr>
          <p:spPr bwMode="auto">
            <a:xfrm>
              <a:off x="7308850" y="1368425"/>
              <a:ext cx="131763" cy="131763"/>
            </a:xfrm>
            <a:custGeom>
              <a:avLst/>
              <a:gdLst>
                <a:gd name="T0" fmla="*/ 292 w 331"/>
                <a:gd name="T1" fmla="*/ 331 h 331"/>
                <a:gd name="T2" fmla="*/ 292 w 331"/>
                <a:gd name="T3" fmla="*/ 331 h 331"/>
                <a:gd name="T4" fmla="*/ 284 w 331"/>
                <a:gd name="T5" fmla="*/ 331 h 331"/>
                <a:gd name="T6" fmla="*/ 276 w 331"/>
                <a:gd name="T7" fmla="*/ 329 h 331"/>
                <a:gd name="T8" fmla="*/ 270 w 331"/>
                <a:gd name="T9" fmla="*/ 325 h 331"/>
                <a:gd name="T10" fmla="*/ 263 w 331"/>
                <a:gd name="T11" fmla="*/ 320 h 331"/>
                <a:gd name="T12" fmla="*/ 11 w 331"/>
                <a:gd name="T13" fmla="*/ 68 h 331"/>
                <a:gd name="T14" fmla="*/ 11 w 331"/>
                <a:gd name="T15" fmla="*/ 68 h 331"/>
                <a:gd name="T16" fmla="*/ 5 w 331"/>
                <a:gd name="T17" fmla="*/ 61 h 331"/>
                <a:gd name="T18" fmla="*/ 2 w 331"/>
                <a:gd name="T19" fmla="*/ 55 h 331"/>
                <a:gd name="T20" fmla="*/ 0 w 331"/>
                <a:gd name="T21" fmla="*/ 47 h 331"/>
                <a:gd name="T22" fmla="*/ 0 w 331"/>
                <a:gd name="T23" fmla="*/ 39 h 331"/>
                <a:gd name="T24" fmla="*/ 0 w 331"/>
                <a:gd name="T25" fmla="*/ 32 h 331"/>
                <a:gd name="T26" fmla="*/ 2 w 331"/>
                <a:gd name="T27" fmla="*/ 24 h 331"/>
                <a:gd name="T28" fmla="*/ 5 w 331"/>
                <a:gd name="T29" fmla="*/ 17 h 331"/>
                <a:gd name="T30" fmla="*/ 11 w 331"/>
                <a:gd name="T31" fmla="*/ 11 h 331"/>
                <a:gd name="T32" fmla="*/ 11 w 331"/>
                <a:gd name="T33" fmla="*/ 11 h 331"/>
                <a:gd name="T34" fmla="*/ 17 w 331"/>
                <a:gd name="T35" fmla="*/ 7 h 331"/>
                <a:gd name="T36" fmla="*/ 24 w 331"/>
                <a:gd name="T37" fmla="*/ 2 h 331"/>
                <a:gd name="T38" fmla="*/ 32 w 331"/>
                <a:gd name="T39" fmla="*/ 1 h 331"/>
                <a:gd name="T40" fmla="*/ 39 w 331"/>
                <a:gd name="T41" fmla="*/ 0 h 331"/>
                <a:gd name="T42" fmla="*/ 47 w 331"/>
                <a:gd name="T43" fmla="*/ 1 h 331"/>
                <a:gd name="T44" fmla="*/ 54 w 331"/>
                <a:gd name="T45" fmla="*/ 2 h 331"/>
                <a:gd name="T46" fmla="*/ 61 w 331"/>
                <a:gd name="T47" fmla="*/ 7 h 331"/>
                <a:gd name="T48" fmla="*/ 67 w 331"/>
                <a:gd name="T49" fmla="*/ 11 h 331"/>
                <a:gd name="T50" fmla="*/ 319 w 331"/>
                <a:gd name="T51" fmla="*/ 263 h 331"/>
                <a:gd name="T52" fmla="*/ 319 w 331"/>
                <a:gd name="T53" fmla="*/ 263 h 331"/>
                <a:gd name="T54" fmla="*/ 325 w 331"/>
                <a:gd name="T55" fmla="*/ 270 h 331"/>
                <a:gd name="T56" fmla="*/ 328 w 331"/>
                <a:gd name="T57" fmla="*/ 276 h 331"/>
                <a:gd name="T58" fmla="*/ 330 w 331"/>
                <a:gd name="T59" fmla="*/ 284 h 331"/>
                <a:gd name="T60" fmla="*/ 331 w 331"/>
                <a:gd name="T61" fmla="*/ 292 h 331"/>
                <a:gd name="T62" fmla="*/ 330 w 331"/>
                <a:gd name="T63" fmla="*/ 300 h 331"/>
                <a:gd name="T64" fmla="*/ 328 w 331"/>
                <a:gd name="T65" fmla="*/ 307 h 331"/>
                <a:gd name="T66" fmla="*/ 325 w 331"/>
                <a:gd name="T67" fmla="*/ 314 h 331"/>
                <a:gd name="T68" fmla="*/ 319 w 331"/>
                <a:gd name="T69" fmla="*/ 320 h 331"/>
                <a:gd name="T70" fmla="*/ 319 w 331"/>
                <a:gd name="T71" fmla="*/ 320 h 331"/>
                <a:gd name="T72" fmla="*/ 314 w 331"/>
                <a:gd name="T73" fmla="*/ 325 h 331"/>
                <a:gd name="T74" fmla="*/ 306 w 331"/>
                <a:gd name="T75" fmla="*/ 329 h 331"/>
                <a:gd name="T76" fmla="*/ 300 w 331"/>
                <a:gd name="T77" fmla="*/ 331 h 331"/>
                <a:gd name="T78" fmla="*/ 292 w 331"/>
                <a:gd name="T79" fmla="*/ 331 h 331"/>
                <a:gd name="T80" fmla="*/ 292 w 331"/>
                <a:gd name="T8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1" h="331">
                  <a:moveTo>
                    <a:pt x="292" y="331"/>
                  </a:moveTo>
                  <a:lnTo>
                    <a:pt x="292" y="331"/>
                  </a:lnTo>
                  <a:lnTo>
                    <a:pt x="284" y="331"/>
                  </a:lnTo>
                  <a:lnTo>
                    <a:pt x="276" y="329"/>
                  </a:lnTo>
                  <a:lnTo>
                    <a:pt x="270" y="325"/>
                  </a:lnTo>
                  <a:lnTo>
                    <a:pt x="263" y="320"/>
                  </a:lnTo>
                  <a:lnTo>
                    <a:pt x="11" y="68"/>
                  </a:lnTo>
                  <a:lnTo>
                    <a:pt x="11" y="68"/>
                  </a:lnTo>
                  <a:lnTo>
                    <a:pt x="5" y="61"/>
                  </a:lnTo>
                  <a:lnTo>
                    <a:pt x="2" y="55"/>
                  </a:lnTo>
                  <a:lnTo>
                    <a:pt x="0" y="47"/>
                  </a:lnTo>
                  <a:lnTo>
                    <a:pt x="0" y="39"/>
                  </a:lnTo>
                  <a:lnTo>
                    <a:pt x="0" y="32"/>
                  </a:lnTo>
                  <a:lnTo>
                    <a:pt x="2" y="24"/>
                  </a:lnTo>
                  <a:lnTo>
                    <a:pt x="5" y="17"/>
                  </a:lnTo>
                  <a:lnTo>
                    <a:pt x="11" y="11"/>
                  </a:lnTo>
                  <a:lnTo>
                    <a:pt x="11" y="11"/>
                  </a:lnTo>
                  <a:lnTo>
                    <a:pt x="17" y="7"/>
                  </a:lnTo>
                  <a:lnTo>
                    <a:pt x="24" y="2"/>
                  </a:lnTo>
                  <a:lnTo>
                    <a:pt x="32" y="1"/>
                  </a:lnTo>
                  <a:lnTo>
                    <a:pt x="39" y="0"/>
                  </a:lnTo>
                  <a:lnTo>
                    <a:pt x="47" y="1"/>
                  </a:lnTo>
                  <a:lnTo>
                    <a:pt x="54" y="2"/>
                  </a:lnTo>
                  <a:lnTo>
                    <a:pt x="61" y="7"/>
                  </a:lnTo>
                  <a:lnTo>
                    <a:pt x="67" y="11"/>
                  </a:lnTo>
                  <a:lnTo>
                    <a:pt x="319" y="263"/>
                  </a:lnTo>
                  <a:lnTo>
                    <a:pt x="319" y="263"/>
                  </a:lnTo>
                  <a:lnTo>
                    <a:pt x="325" y="270"/>
                  </a:lnTo>
                  <a:lnTo>
                    <a:pt x="328" y="276"/>
                  </a:lnTo>
                  <a:lnTo>
                    <a:pt x="330" y="284"/>
                  </a:lnTo>
                  <a:lnTo>
                    <a:pt x="331" y="292"/>
                  </a:lnTo>
                  <a:lnTo>
                    <a:pt x="330" y="300"/>
                  </a:lnTo>
                  <a:lnTo>
                    <a:pt x="328" y="307"/>
                  </a:lnTo>
                  <a:lnTo>
                    <a:pt x="325" y="314"/>
                  </a:lnTo>
                  <a:lnTo>
                    <a:pt x="319" y="320"/>
                  </a:lnTo>
                  <a:lnTo>
                    <a:pt x="319" y="320"/>
                  </a:lnTo>
                  <a:lnTo>
                    <a:pt x="314" y="325"/>
                  </a:lnTo>
                  <a:lnTo>
                    <a:pt x="306" y="329"/>
                  </a:lnTo>
                  <a:lnTo>
                    <a:pt x="300" y="331"/>
                  </a:lnTo>
                  <a:lnTo>
                    <a:pt x="292" y="331"/>
                  </a:lnTo>
                  <a:lnTo>
                    <a:pt x="292" y="331"/>
                  </a:lnTo>
                  <a:close/>
                </a:path>
              </a:pathLst>
            </a:custGeom>
            <a:solidFill>
              <a:srgbClr val="242633"/>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4" name="Freeform 10123">
              <a:extLst>
                <a:ext uri="{FF2B5EF4-FFF2-40B4-BE49-F238E27FC236}">
                  <a16:creationId xmlns="" xmlns:a16="http://schemas.microsoft.com/office/drawing/2014/main" id="{43B50A10-817B-41BC-AC36-4351FF86EB3A}"/>
                </a:ext>
              </a:extLst>
            </p:cNvPr>
            <p:cNvSpPr>
              <a:spLocks/>
            </p:cNvSpPr>
            <p:nvPr/>
          </p:nvSpPr>
          <p:spPr bwMode="auto">
            <a:xfrm>
              <a:off x="7467600" y="1506538"/>
              <a:ext cx="101600" cy="101600"/>
            </a:xfrm>
            <a:custGeom>
              <a:avLst/>
              <a:gdLst>
                <a:gd name="T0" fmla="*/ 130 w 254"/>
                <a:gd name="T1" fmla="*/ 81 h 253"/>
                <a:gd name="T2" fmla="*/ 88 w 254"/>
                <a:gd name="T3" fmla="*/ 39 h 253"/>
                <a:gd name="T4" fmla="*/ 127 w 254"/>
                <a:gd name="T5" fmla="*/ 0 h 253"/>
                <a:gd name="T6" fmla="*/ 254 w 254"/>
                <a:gd name="T7" fmla="*/ 127 h 253"/>
                <a:gd name="T8" fmla="*/ 215 w 254"/>
                <a:gd name="T9" fmla="*/ 166 h 253"/>
                <a:gd name="T10" fmla="*/ 173 w 254"/>
                <a:gd name="T11" fmla="*/ 124 h 253"/>
                <a:gd name="T12" fmla="*/ 43 w 254"/>
                <a:gd name="T13" fmla="*/ 253 h 253"/>
                <a:gd name="T14" fmla="*/ 0 w 254"/>
                <a:gd name="T15" fmla="*/ 211 h 253"/>
                <a:gd name="T16" fmla="*/ 130 w 254"/>
                <a:gd name="T17" fmla="*/ 8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4" h="253">
                  <a:moveTo>
                    <a:pt x="130" y="81"/>
                  </a:moveTo>
                  <a:lnTo>
                    <a:pt x="88" y="39"/>
                  </a:lnTo>
                  <a:lnTo>
                    <a:pt x="127" y="0"/>
                  </a:lnTo>
                  <a:lnTo>
                    <a:pt x="254" y="127"/>
                  </a:lnTo>
                  <a:lnTo>
                    <a:pt x="215" y="166"/>
                  </a:lnTo>
                  <a:lnTo>
                    <a:pt x="173" y="124"/>
                  </a:lnTo>
                  <a:lnTo>
                    <a:pt x="43" y="253"/>
                  </a:lnTo>
                  <a:lnTo>
                    <a:pt x="0" y="211"/>
                  </a:lnTo>
                  <a:lnTo>
                    <a:pt x="130" y="8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5" name="Freeform 10124">
              <a:extLst>
                <a:ext uri="{FF2B5EF4-FFF2-40B4-BE49-F238E27FC236}">
                  <a16:creationId xmlns="" xmlns:a16="http://schemas.microsoft.com/office/drawing/2014/main" id="{6238C309-106C-45A7-B676-F2C5B6F019EE}"/>
                </a:ext>
              </a:extLst>
            </p:cNvPr>
            <p:cNvSpPr>
              <a:spLocks noEditPoints="1"/>
            </p:cNvSpPr>
            <p:nvPr/>
          </p:nvSpPr>
          <p:spPr bwMode="auto">
            <a:xfrm>
              <a:off x="7494588" y="1573213"/>
              <a:ext cx="109538" cy="109538"/>
            </a:xfrm>
            <a:custGeom>
              <a:avLst/>
              <a:gdLst>
                <a:gd name="T0" fmla="*/ 229 w 273"/>
                <a:gd name="T1" fmla="*/ 0 h 273"/>
                <a:gd name="T2" fmla="*/ 273 w 273"/>
                <a:gd name="T3" fmla="*/ 44 h 273"/>
                <a:gd name="T4" fmla="*/ 163 w 273"/>
                <a:gd name="T5" fmla="*/ 273 h 273"/>
                <a:gd name="T6" fmla="*/ 117 w 273"/>
                <a:gd name="T7" fmla="*/ 227 h 273"/>
                <a:gd name="T8" fmla="*/ 138 w 273"/>
                <a:gd name="T9" fmla="*/ 187 h 273"/>
                <a:gd name="T10" fmla="*/ 84 w 273"/>
                <a:gd name="T11" fmla="*/ 135 h 273"/>
                <a:gd name="T12" fmla="*/ 45 w 273"/>
                <a:gd name="T13" fmla="*/ 155 h 273"/>
                <a:gd name="T14" fmla="*/ 0 w 273"/>
                <a:gd name="T15" fmla="*/ 111 h 273"/>
                <a:gd name="T16" fmla="*/ 229 w 273"/>
                <a:gd name="T17" fmla="*/ 0 h 273"/>
                <a:gd name="T18" fmla="*/ 161 w 273"/>
                <a:gd name="T19" fmla="*/ 141 h 273"/>
                <a:gd name="T20" fmla="*/ 195 w 273"/>
                <a:gd name="T21" fmla="*/ 77 h 273"/>
                <a:gd name="T22" fmla="*/ 130 w 273"/>
                <a:gd name="T23" fmla="*/ 111 h 273"/>
                <a:gd name="T24" fmla="*/ 161 w 273"/>
                <a:gd name="T25" fmla="*/ 14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3">
                  <a:moveTo>
                    <a:pt x="229" y="0"/>
                  </a:moveTo>
                  <a:lnTo>
                    <a:pt x="273" y="44"/>
                  </a:lnTo>
                  <a:lnTo>
                    <a:pt x="163" y="273"/>
                  </a:lnTo>
                  <a:lnTo>
                    <a:pt x="117" y="227"/>
                  </a:lnTo>
                  <a:lnTo>
                    <a:pt x="138" y="187"/>
                  </a:lnTo>
                  <a:lnTo>
                    <a:pt x="84" y="135"/>
                  </a:lnTo>
                  <a:lnTo>
                    <a:pt x="45" y="155"/>
                  </a:lnTo>
                  <a:lnTo>
                    <a:pt x="0" y="111"/>
                  </a:lnTo>
                  <a:lnTo>
                    <a:pt x="229" y="0"/>
                  </a:lnTo>
                  <a:close/>
                  <a:moveTo>
                    <a:pt x="161" y="141"/>
                  </a:moveTo>
                  <a:lnTo>
                    <a:pt x="195" y="77"/>
                  </a:lnTo>
                  <a:lnTo>
                    <a:pt x="130" y="111"/>
                  </a:lnTo>
                  <a:lnTo>
                    <a:pt x="161" y="14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6" name="Freeform 10125">
              <a:extLst>
                <a:ext uri="{FF2B5EF4-FFF2-40B4-BE49-F238E27FC236}">
                  <a16:creationId xmlns="" xmlns:a16="http://schemas.microsoft.com/office/drawing/2014/main" id="{E3EA18B3-F233-4C26-9DCB-00CE57668564}"/>
                </a:ext>
              </a:extLst>
            </p:cNvPr>
            <p:cNvSpPr>
              <a:spLocks/>
            </p:cNvSpPr>
            <p:nvPr/>
          </p:nvSpPr>
          <p:spPr bwMode="auto">
            <a:xfrm>
              <a:off x="7578725" y="1635125"/>
              <a:ext cx="98425" cy="98425"/>
            </a:xfrm>
            <a:custGeom>
              <a:avLst/>
              <a:gdLst>
                <a:gd name="T0" fmla="*/ 43 w 247"/>
                <a:gd name="T1" fmla="*/ 39 h 249"/>
                <a:gd name="T2" fmla="*/ 53 w 247"/>
                <a:gd name="T3" fmla="*/ 30 h 249"/>
                <a:gd name="T4" fmla="*/ 74 w 247"/>
                <a:gd name="T5" fmla="*/ 16 h 249"/>
                <a:gd name="T6" fmla="*/ 95 w 247"/>
                <a:gd name="T7" fmla="*/ 6 h 249"/>
                <a:gd name="T8" fmla="*/ 117 w 247"/>
                <a:gd name="T9" fmla="*/ 1 h 249"/>
                <a:gd name="T10" fmla="*/ 140 w 247"/>
                <a:gd name="T11" fmla="*/ 0 h 249"/>
                <a:gd name="T12" fmla="*/ 161 w 247"/>
                <a:gd name="T13" fmla="*/ 5 h 249"/>
                <a:gd name="T14" fmla="*/ 181 w 247"/>
                <a:gd name="T15" fmla="*/ 14 h 249"/>
                <a:gd name="T16" fmla="*/ 201 w 247"/>
                <a:gd name="T17" fmla="*/ 27 h 249"/>
                <a:gd name="T18" fmla="*/ 210 w 247"/>
                <a:gd name="T19" fmla="*/ 34 h 249"/>
                <a:gd name="T20" fmla="*/ 225 w 247"/>
                <a:gd name="T21" fmla="*/ 53 h 249"/>
                <a:gd name="T22" fmla="*/ 236 w 247"/>
                <a:gd name="T23" fmla="*/ 72 h 249"/>
                <a:gd name="T24" fmla="*/ 244 w 247"/>
                <a:gd name="T25" fmla="*/ 91 h 249"/>
                <a:gd name="T26" fmla="*/ 247 w 247"/>
                <a:gd name="T27" fmla="*/ 113 h 249"/>
                <a:gd name="T28" fmla="*/ 190 w 247"/>
                <a:gd name="T29" fmla="*/ 122 h 249"/>
                <a:gd name="T30" fmla="*/ 186 w 247"/>
                <a:gd name="T31" fmla="*/ 97 h 249"/>
                <a:gd name="T32" fmla="*/ 180 w 247"/>
                <a:gd name="T33" fmla="*/ 86 h 249"/>
                <a:gd name="T34" fmla="*/ 171 w 247"/>
                <a:gd name="T35" fmla="*/ 75 h 249"/>
                <a:gd name="T36" fmla="*/ 163 w 247"/>
                <a:gd name="T37" fmla="*/ 68 h 249"/>
                <a:gd name="T38" fmla="*/ 143 w 247"/>
                <a:gd name="T39" fmla="*/ 61 h 249"/>
                <a:gd name="T40" fmla="*/ 120 w 247"/>
                <a:gd name="T41" fmla="*/ 63 h 249"/>
                <a:gd name="T42" fmla="*/ 98 w 247"/>
                <a:gd name="T43" fmla="*/ 75 h 249"/>
                <a:gd name="T44" fmla="*/ 85 w 247"/>
                <a:gd name="T45" fmla="*/ 86 h 249"/>
                <a:gd name="T46" fmla="*/ 75 w 247"/>
                <a:gd name="T47" fmla="*/ 98 h 249"/>
                <a:gd name="T48" fmla="*/ 62 w 247"/>
                <a:gd name="T49" fmla="*/ 121 h 249"/>
                <a:gd name="T50" fmla="*/ 61 w 247"/>
                <a:gd name="T51" fmla="*/ 144 h 249"/>
                <a:gd name="T52" fmla="*/ 68 w 247"/>
                <a:gd name="T53" fmla="*/ 164 h 249"/>
                <a:gd name="T54" fmla="*/ 75 w 247"/>
                <a:gd name="T55" fmla="*/ 173 h 249"/>
                <a:gd name="T56" fmla="*/ 87 w 247"/>
                <a:gd name="T57" fmla="*/ 183 h 249"/>
                <a:gd name="T58" fmla="*/ 99 w 247"/>
                <a:gd name="T59" fmla="*/ 187 h 249"/>
                <a:gd name="T60" fmla="*/ 98 w 247"/>
                <a:gd name="T61" fmla="*/ 135 h 249"/>
                <a:gd name="T62" fmla="*/ 199 w 247"/>
                <a:gd name="T63" fmla="*/ 169 h 249"/>
                <a:gd name="T64" fmla="*/ 119 w 247"/>
                <a:gd name="T65" fmla="*/ 249 h 249"/>
                <a:gd name="T66" fmla="*/ 97 w 247"/>
                <a:gd name="T67" fmla="*/ 245 h 249"/>
                <a:gd name="T68" fmla="*/ 76 w 247"/>
                <a:gd name="T69" fmla="*/ 237 h 249"/>
                <a:gd name="T70" fmla="*/ 55 w 247"/>
                <a:gd name="T71" fmla="*/ 225 h 249"/>
                <a:gd name="T72" fmla="*/ 35 w 247"/>
                <a:gd name="T73" fmla="*/ 209 h 249"/>
                <a:gd name="T74" fmla="*/ 28 w 247"/>
                <a:gd name="T75" fmla="*/ 200 h 249"/>
                <a:gd name="T76" fmla="*/ 15 w 247"/>
                <a:gd name="T77" fmla="*/ 180 h 249"/>
                <a:gd name="T78" fmla="*/ 6 w 247"/>
                <a:gd name="T79" fmla="*/ 161 h 249"/>
                <a:gd name="T80" fmla="*/ 1 w 247"/>
                <a:gd name="T81" fmla="*/ 139 h 249"/>
                <a:gd name="T82" fmla="*/ 1 w 247"/>
                <a:gd name="T83" fmla="*/ 117 h 249"/>
                <a:gd name="T84" fmla="*/ 6 w 247"/>
                <a:gd name="T85" fmla="*/ 95 h 249"/>
                <a:gd name="T86" fmla="*/ 16 w 247"/>
                <a:gd name="T87" fmla="*/ 73 h 249"/>
                <a:gd name="T88" fmla="*/ 31 w 247"/>
                <a:gd name="T89" fmla="*/ 52 h 249"/>
                <a:gd name="T90" fmla="*/ 40 w 247"/>
                <a:gd name="T91" fmla="*/ 4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7" h="249">
                  <a:moveTo>
                    <a:pt x="40" y="42"/>
                  </a:moveTo>
                  <a:lnTo>
                    <a:pt x="43" y="39"/>
                  </a:lnTo>
                  <a:lnTo>
                    <a:pt x="43" y="39"/>
                  </a:lnTo>
                  <a:lnTo>
                    <a:pt x="53" y="30"/>
                  </a:lnTo>
                  <a:lnTo>
                    <a:pt x="63" y="22"/>
                  </a:lnTo>
                  <a:lnTo>
                    <a:pt x="74" y="16"/>
                  </a:lnTo>
                  <a:lnTo>
                    <a:pt x="84" y="10"/>
                  </a:lnTo>
                  <a:lnTo>
                    <a:pt x="95" y="6"/>
                  </a:lnTo>
                  <a:lnTo>
                    <a:pt x="106" y="3"/>
                  </a:lnTo>
                  <a:lnTo>
                    <a:pt x="117" y="1"/>
                  </a:lnTo>
                  <a:lnTo>
                    <a:pt x="128" y="0"/>
                  </a:lnTo>
                  <a:lnTo>
                    <a:pt x="140" y="0"/>
                  </a:lnTo>
                  <a:lnTo>
                    <a:pt x="151" y="3"/>
                  </a:lnTo>
                  <a:lnTo>
                    <a:pt x="161" y="5"/>
                  </a:lnTo>
                  <a:lnTo>
                    <a:pt x="171" y="8"/>
                  </a:lnTo>
                  <a:lnTo>
                    <a:pt x="181" y="14"/>
                  </a:lnTo>
                  <a:lnTo>
                    <a:pt x="191" y="19"/>
                  </a:lnTo>
                  <a:lnTo>
                    <a:pt x="201" y="27"/>
                  </a:lnTo>
                  <a:lnTo>
                    <a:pt x="210" y="34"/>
                  </a:lnTo>
                  <a:lnTo>
                    <a:pt x="210" y="34"/>
                  </a:lnTo>
                  <a:lnTo>
                    <a:pt x="219" y="43"/>
                  </a:lnTo>
                  <a:lnTo>
                    <a:pt x="225" y="53"/>
                  </a:lnTo>
                  <a:lnTo>
                    <a:pt x="232" y="62"/>
                  </a:lnTo>
                  <a:lnTo>
                    <a:pt x="236" y="72"/>
                  </a:lnTo>
                  <a:lnTo>
                    <a:pt x="241" y="82"/>
                  </a:lnTo>
                  <a:lnTo>
                    <a:pt x="244" y="91"/>
                  </a:lnTo>
                  <a:lnTo>
                    <a:pt x="246" y="102"/>
                  </a:lnTo>
                  <a:lnTo>
                    <a:pt x="247" y="113"/>
                  </a:lnTo>
                  <a:lnTo>
                    <a:pt x="190" y="122"/>
                  </a:lnTo>
                  <a:lnTo>
                    <a:pt x="190" y="122"/>
                  </a:lnTo>
                  <a:lnTo>
                    <a:pt x="189" y="109"/>
                  </a:lnTo>
                  <a:lnTo>
                    <a:pt x="186" y="97"/>
                  </a:lnTo>
                  <a:lnTo>
                    <a:pt x="184" y="91"/>
                  </a:lnTo>
                  <a:lnTo>
                    <a:pt x="180" y="86"/>
                  </a:lnTo>
                  <a:lnTo>
                    <a:pt x="176" y="80"/>
                  </a:lnTo>
                  <a:lnTo>
                    <a:pt x="171" y="75"/>
                  </a:lnTo>
                  <a:lnTo>
                    <a:pt x="171" y="75"/>
                  </a:lnTo>
                  <a:lnTo>
                    <a:pt x="163" y="68"/>
                  </a:lnTo>
                  <a:lnTo>
                    <a:pt x="153" y="63"/>
                  </a:lnTo>
                  <a:lnTo>
                    <a:pt x="143" y="61"/>
                  </a:lnTo>
                  <a:lnTo>
                    <a:pt x="132" y="61"/>
                  </a:lnTo>
                  <a:lnTo>
                    <a:pt x="120" y="63"/>
                  </a:lnTo>
                  <a:lnTo>
                    <a:pt x="109" y="67"/>
                  </a:lnTo>
                  <a:lnTo>
                    <a:pt x="98" y="75"/>
                  </a:lnTo>
                  <a:lnTo>
                    <a:pt x="87" y="84"/>
                  </a:lnTo>
                  <a:lnTo>
                    <a:pt x="85" y="86"/>
                  </a:lnTo>
                  <a:lnTo>
                    <a:pt x="85" y="86"/>
                  </a:lnTo>
                  <a:lnTo>
                    <a:pt x="75" y="98"/>
                  </a:lnTo>
                  <a:lnTo>
                    <a:pt x="67" y="110"/>
                  </a:lnTo>
                  <a:lnTo>
                    <a:pt x="62" y="121"/>
                  </a:lnTo>
                  <a:lnTo>
                    <a:pt x="60" y="133"/>
                  </a:lnTo>
                  <a:lnTo>
                    <a:pt x="61" y="144"/>
                  </a:lnTo>
                  <a:lnTo>
                    <a:pt x="63" y="154"/>
                  </a:lnTo>
                  <a:lnTo>
                    <a:pt x="68" y="164"/>
                  </a:lnTo>
                  <a:lnTo>
                    <a:pt x="75" y="173"/>
                  </a:lnTo>
                  <a:lnTo>
                    <a:pt x="75" y="173"/>
                  </a:lnTo>
                  <a:lnTo>
                    <a:pt x="81" y="178"/>
                  </a:lnTo>
                  <a:lnTo>
                    <a:pt x="87" y="183"/>
                  </a:lnTo>
                  <a:lnTo>
                    <a:pt x="94" y="185"/>
                  </a:lnTo>
                  <a:lnTo>
                    <a:pt x="99" y="187"/>
                  </a:lnTo>
                  <a:lnTo>
                    <a:pt x="124" y="162"/>
                  </a:lnTo>
                  <a:lnTo>
                    <a:pt x="98" y="135"/>
                  </a:lnTo>
                  <a:lnTo>
                    <a:pt x="131" y="101"/>
                  </a:lnTo>
                  <a:lnTo>
                    <a:pt x="199" y="169"/>
                  </a:lnTo>
                  <a:lnTo>
                    <a:pt x="119" y="249"/>
                  </a:lnTo>
                  <a:lnTo>
                    <a:pt x="119" y="249"/>
                  </a:lnTo>
                  <a:lnTo>
                    <a:pt x="108" y="247"/>
                  </a:lnTo>
                  <a:lnTo>
                    <a:pt x="97" y="245"/>
                  </a:lnTo>
                  <a:lnTo>
                    <a:pt x="87" y="242"/>
                  </a:lnTo>
                  <a:lnTo>
                    <a:pt x="76" y="237"/>
                  </a:lnTo>
                  <a:lnTo>
                    <a:pt x="65" y="232"/>
                  </a:lnTo>
                  <a:lnTo>
                    <a:pt x="55" y="225"/>
                  </a:lnTo>
                  <a:lnTo>
                    <a:pt x="45" y="218"/>
                  </a:lnTo>
                  <a:lnTo>
                    <a:pt x="35" y="209"/>
                  </a:lnTo>
                  <a:lnTo>
                    <a:pt x="35" y="209"/>
                  </a:lnTo>
                  <a:lnTo>
                    <a:pt x="28" y="200"/>
                  </a:lnTo>
                  <a:lnTo>
                    <a:pt x="20" y="190"/>
                  </a:lnTo>
                  <a:lnTo>
                    <a:pt x="15" y="180"/>
                  </a:lnTo>
                  <a:lnTo>
                    <a:pt x="9" y="170"/>
                  </a:lnTo>
                  <a:lnTo>
                    <a:pt x="6" y="161"/>
                  </a:lnTo>
                  <a:lnTo>
                    <a:pt x="2" y="150"/>
                  </a:lnTo>
                  <a:lnTo>
                    <a:pt x="1" y="139"/>
                  </a:lnTo>
                  <a:lnTo>
                    <a:pt x="0" y="128"/>
                  </a:lnTo>
                  <a:lnTo>
                    <a:pt x="1" y="117"/>
                  </a:lnTo>
                  <a:lnTo>
                    <a:pt x="4" y="106"/>
                  </a:lnTo>
                  <a:lnTo>
                    <a:pt x="6" y="95"/>
                  </a:lnTo>
                  <a:lnTo>
                    <a:pt x="10" y="84"/>
                  </a:lnTo>
                  <a:lnTo>
                    <a:pt x="16" y="73"/>
                  </a:lnTo>
                  <a:lnTo>
                    <a:pt x="22" y="63"/>
                  </a:lnTo>
                  <a:lnTo>
                    <a:pt x="31" y="52"/>
                  </a:lnTo>
                  <a:lnTo>
                    <a:pt x="40" y="42"/>
                  </a:lnTo>
                  <a:lnTo>
                    <a:pt x="40" y="42"/>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grpSp>
    </p:spTree>
    <p:extLst>
      <p:ext uri="{BB962C8B-B14F-4D97-AF65-F5344CB8AC3E}">
        <p14:creationId xmlns:p14="http://schemas.microsoft.com/office/powerpoint/2010/main" val="417597600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875E-6 1.85185E-6 L 0.25547 -0.00255 " pathEditMode="relative" rAng="0" ptsTypes="AA">
                                      <p:cBhvr>
                                        <p:cTn id="6" dur="2000" fill="hold"/>
                                        <p:tgtEl>
                                          <p:spTgt spid="9"/>
                                        </p:tgtEl>
                                        <p:attrNameLst>
                                          <p:attrName>ppt_x</p:attrName>
                                          <p:attrName>ppt_y</p:attrName>
                                        </p:attrNameLst>
                                      </p:cBhvr>
                                      <p:rCtr x="12773" y="-139"/>
                                    </p:animMotion>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2050"/>
                                        </p:tgtEl>
                                        <p:attrNameLst>
                                          <p:attrName>style.visibility</p:attrName>
                                        </p:attrNameLst>
                                      </p:cBhvr>
                                      <p:to>
                                        <p:strVal val="visible"/>
                                      </p:to>
                                    </p:set>
                                    <p:animEffect transition="in" filter="randombar(horizontal)">
                                      <p:cBhvr>
                                        <p:cTn id="11" dur="500"/>
                                        <p:tgtEl>
                                          <p:spTgt spid="2050"/>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circle(in)">
                                      <p:cBhvr>
                                        <p:cTn id="16" dur="20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randombar(horizontal)">
                                      <p:cBhvr>
                                        <p:cTn id="2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8</a:t>
            </a:fld>
            <a:endParaRPr lang="ru-RU" dirty="0"/>
          </a:p>
        </p:txBody>
      </p:sp>
      <p:pic>
        <p:nvPicPr>
          <p:cNvPr id="7" name="Picture 6">
            <a:extLst>
              <a:ext uri="{FF2B5EF4-FFF2-40B4-BE49-F238E27FC236}">
                <a16:creationId xmlns="" xmlns:a16="http://schemas.microsoft.com/office/drawing/2014/main" id="{3F44B4A7-91D5-4800-95A6-2CDFA2C59BCD}"/>
              </a:ext>
            </a:extLst>
          </p:cNvPr>
          <p:cNvPicPr>
            <a:picLocks noChangeAspect="1"/>
          </p:cNvPicPr>
          <p:nvPr/>
        </p:nvPicPr>
        <p:blipFill>
          <a:blip r:embed="rId2"/>
          <a:stretch>
            <a:fillRect/>
          </a:stretch>
        </p:blipFill>
        <p:spPr>
          <a:xfrm>
            <a:off x="464200" y="1121946"/>
            <a:ext cx="7216765" cy="640135"/>
          </a:xfrm>
          <a:prstGeom prst="rect">
            <a:avLst/>
          </a:prstGeom>
        </p:spPr>
      </p:pic>
      <p:sp>
        <p:nvSpPr>
          <p:cNvPr id="9" name="Flowchart: Alternate Process 8">
            <a:extLst>
              <a:ext uri="{FF2B5EF4-FFF2-40B4-BE49-F238E27FC236}">
                <a16:creationId xmlns="" xmlns:a16="http://schemas.microsoft.com/office/drawing/2014/main" id="{F4F584F0-86B4-42CE-824A-57FEB0FC028D}"/>
              </a:ext>
            </a:extLst>
          </p:cNvPr>
          <p:cNvSpPr/>
          <p:nvPr/>
        </p:nvSpPr>
        <p:spPr>
          <a:xfrm>
            <a:off x="-2852928" y="96057"/>
            <a:ext cx="2343090" cy="640135"/>
          </a:xfrm>
          <a:prstGeom prst="flowChartAlternateProcess">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ctr"/>
            <a:r>
              <a:rPr lang="en-US" sz="1400"/>
              <a:t>TOOL QUẢN LÝ CODE</a:t>
            </a:r>
            <a:endParaRPr lang="vi-VN" sz="1400"/>
          </a:p>
        </p:txBody>
      </p:sp>
      <p:pic>
        <p:nvPicPr>
          <p:cNvPr id="69" name="Picture 68">
            <a:extLst>
              <a:ext uri="{FF2B5EF4-FFF2-40B4-BE49-F238E27FC236}">
                <a16:creationId xmlns="" xmlns:a16="http://schemas.microsoft.com/office/drawing/2014/main" id="{016BF9A6-8494-4434-AB0D-22E66F71056B}"/>
              </a:ext>
            </a:extLst>
          </p:cNvPr>
          <p:cNvPicPr>
            <a:picLocks noChangeAspect="1"/>
          </p:cNvPicPr>
          <p:nvPr/>
        </p:nvPicPr>
        <p:blipFill>
          <a:blip r:embed="rId3"/>
          <a:stretch>
            <a:fillRect/>
          </a:stretch>
        </p:blipFill>
        <p:spPr>
          <a:xfrm>
            <a:off x="10629837" y="5667882"/>
            <a:ext cx="723963" cy="662997"/>
          </a:xfrm>
          <a:prstGeom prst="rect">
            <a:avLst/>
          </a:prstGeom>
        </p:spPr>
      </p:pic>
      <p:sp>
        <p:nvSpPr>
          <p:cNvPr id="17" name="Text Placeholder 5">
            <a:extLst>
              <a:ext uri="{FF2B5EF4-FFF2-40B4-BE49-F238E27FC236}">
                <a16:creationId xmlns="" xmlns:a16="http://schemas.microsoft.com/office/drawing/2014/main" id="{32BDB480-E1F8-4C75-8138-12047BB86A2F}"/>
              </a:ext>
            </a:extLst>
          </p:cNvPr>
          <p:cNvSpPr txBox="1">
            <a:spLocks/>
          </p:cNvSpPr>
          <p:nvPr/>
        </p:nvSpPr>
        <p:spPr>
          <a:xfrm>
            <a:off x="1581594" y="2800546"/>
            <a:ext cx="10055500" cy="361993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vi-VN" sz="1500" b="1"/>
              <a:t>GitHub</a:t>
            </a:r>
            <a:r>
              <a:rPr lang="vi-VN" sz="1500"/>
              <a:t> là một hệ thống quản lý dự án và phiên bản code, hoạt động giống như một mạng xã hội cho lập trình viên. Các lập trình viên có thể clone lại mã nguồn từ một repository và Github chính là một dịch vụ máy chủ repository công cộng, mỗi người có thể tạo tài khoản trên đó để tạo ra các kho chứa của riêng mình để có thể làm việc.</a:t>
            </a:r>
            <a:endParaRPr lang="en-US" sz="1500"/>
          </a:p>
          <a:p>
            <a:pPr marL="0" indent="0">
              <a:buNone/>
            </a:pPr>
            <a:r>
              <a:rPr lang="vi-VN" sz="1500"/>
              <a:t>GitHub có 2 phiên bản: miễn phí và trả phí. Với phiên bản có phí thường được các doanh nghiệp sử dụng để tăng khả năng quản lý team cũng như phân quyền bảo mật dự án.</a:t>
            </a:r>
            <a:br>
              <a:rPr lang="vi-VN" sz="1500"/>
            </a:br>
            <a:r>
              <a:rPr lang="vi-VN" sz="1500"/>
              <a:t>Còn lại thì phần lớn chúng ta đều sử dụng Github với tài khoản miễn phí để lưu trữ source code.</a:t>
            </a:r>
            <a:endParaRPr lang="en-US" sz="1500"/>
          </a:p>
          <a:p>
            <a:pPr marL="0" indent="0">
              <a:buNone/>
            </a:pPr>
            <a:r>
              <a:rPr lang="en-US" sz="1500"/>
              <a:t>Một số lợi ích của việc sử dụng github:</a:t>
            </a:r>
          </a:p>
          <a:p>
            <a:pPr>
              <a:buFontTx/>
              <a:buChar char="-"/>
            </a:pPr>
            <a:r>
              <a:rPr lang="en-US" sz="1500"/>
              <a:t>Giúp bạn dễ dàng đóng góp vào các dự án nguồn mở của mình</a:t>
            </a:r>
          </a:p>
          <a:p>
            <a:pPr>
              <a:buFontTx/>
              <a:buChar char="-"/>
            </a:pPr>
            <a:r>
              <a:rPr lang="en-US" sz="1500"/>
              <a:t>Tài liệu</a:t>
            </a:r>
          </a:p>
          <a:p>
            <a:pPr>
              <a:buFontTx/>
              <a:buChar char="-"/>
            </a:pPr>
            <a:r>
              <a:rPr lang="en-US" sz="1500"/>
              <a:t>Giới thiệu công việc của bạn</a:t>
            </a:r>
          </a:p>
          <a:p>
            <a:pPr>
              <a:buFontTx/>
              <a:buChar char="-"/>
            </a:pPr>
            <a:r>
              <a:rPr lang="en-US" sz="1500"/>
              <a:t>Bạn có thể làm việc ở bất cứ đâu vì chỉ cần clone mã nguồn từ kho chứa hoặc clone một phiên bản thay đổi nào đó từ kho chứa, hoặc một nhánh nào đó từ kho chứa.</a:t>
            </a:r>
          </a:p>
          <a:p>
            <a:pPr>
              <a:buFontTx/>
              <a:buChar char="-"/>
            </a:pPr>
            <a:endParaRPr lang="en-US" sz="1600" b="1"/>
          </a:p>
          <a:p>
            <a:pPr>
              <a:buFontTx/>
              <a:buChar char="-"/>
            </a:pPr>
            <a:endParaRPr lang="en-US" sz="1600" b="1"/>
          </a:p>
          <a:p>
            <a:pPr>
              <a:buFontTx/>
              <a:buChar char="-"/>
            </a:pPr>
            <a:endParaRPr lang="en-US" sz="1600" b="1"/>
          </a:p>
          <a:p>
            <a:pPr marL="0" indent="0">
              <a:buNone/>
            </a:pPr>
            <a:endParaRPr lang="en-US" sz="1600"/>
          </a:p>
        </p:txBody>
      </p:sp>
      <p:grpSp>
        <p:nvGrpSpPr>
          <p:cNvPr id="18" name="men01">
            <a:extLst>
              <a:ext uri="{FF2B5EF4-FFF2-40B4-BE49-F238E27FC236}">
                <a16:creationId xmlns="" xmlns:a16="http://schemas.microsoft.com/office/drawing/2014/main" id="{D6E3AED0-6899-4B17-B51F-3EC9780D9C4B}"/>
              </a:ext>
            </a:extLst>
          </p:cNvPr>
          <p:cNvGrpSpPr/>
          <p:nvPr/>
        </p:nvGrpSpPr>
        <p:grpSpPr>
          <a:xfrm>
            <a:off x="926379" y="2800546"/>
            <a:ext cx="501683" cy="486722"/>
            <a:chOff x="7158038" y="1219200"/>
            <a:chExt cx="736600" cy="736600"/>
          </a:xfrm>
        </p:grpSpPr>
        <p:sp>
          <p:nvSpPr>
            <p:cNvPr id="19" name="Freeform 10016">
              <a:extLst>
                <a:ext uri="{FF2B5EF4-FFF2-40B4-BE49-F238E27FC236}">
                  <a16:creationId xmlns="" xmlns:a16="http://schemas.microsoft.com/office/drawing/2014/main" id="{636E074A-B7BE-438B-B54F-1E3D020E819B}"/>
                </a:ext>
              </a:extLst>
            </p:cNvPr>
            <p:cNvSpPr>
              <a:spLocks/>
            </p:cNvSpPr>
            <p:nvPr/>
          </p:nvSpPr>
          <p:spPr bwMode="auto">
            <a:xfrm>
              <a:off x="7158038" y="1219200"/>
              <a:ext cx="736600" cy="736600"/>
            </a:xfrm>
            <a:custGeom>
              <a:avLst/>
              <a:gdLst>
                <a:gd name="T0" fmla="*/ 1853 w 1854"/>
                <a:gd name="T1" fmla="*/ 975 h 1854"/>
                <a:gd name="T2" fmla="*/ 1835 w 1854"/>
                <a:gd name="T3" fmla="*/ 1113 h 1854"/>
                <a:gd name="T4" fmla="*/ 1798 w 1854"/>
                <a:gd name="T5" fmla="*/ 1246 h 1854"/>
                <a:gd name="T6" fmla="*/ 1742 w 1854"/>
                <a:gd name="T7" fmla="*/ 1369 h 1854"/>
                <a:gd name="T8" fmla="*/ 1671 w 1854"/>
                <a:gd name="T9" fmla="*/ 1482 h 1854"/>
                <a:gd name="T10" fmla="*/ 1583 w 1854"/>
                <a:gd name="T11" fmla="*/ 1582 h 1854"/>
                <a:gd name="T12" fmla="*/ 1482 w 1854"/>
                <a:gd name="T13" fmla="*/ 1670 h 1854"/>
                <a:gd name="T14" fmla="*/ 1369 w 1854"/>
                <a:gd name="T15" fmla="*/ 1742 h 1854"/>
                <a:gd name="T16" fmla="*/ 1246 w 1854"/>
                <a:gd name="T17" fmla="*/ 1798 h 1854"/>
                <a:gd name="T18" fmla="*/ 1114 w 1854"/>
                <a:gd name="T19" fmla="*/ 1835 h 1854"/>
                <a:gd name="T20" fmla="*/ 975 w 1854"/>
                <a:gd name="T21" fmla="*/ 1853 h 1854"/>
                <a:gd name="T22" fmla="*/ 879 w 1854"/>
                <a:gd name="T23" fmla="*/ 1853 h 1854"/>
                <a:gd name="T24" fmla="*/ 740 w 1854"/>
                <a:gd name="T25" fmla="*/ 1835 h 1854"/>
                <a:gd name="T26" fmla="*/ 608 w 1854"/>
                <a:gd name="T27" fmla="*/ 1798 h 1854"/>
                <a:gd name="T28" fmla="*/ 485 w 1854"/>
                <a:gd name="T29" fmla="*/ 1742 h 1854"/>
                <a:gd name="T30" fmla="*/ 372 w 1854"/>
                <a:gd name="T31" fmla="*/ 1670 h 1854"/>
                <a:gd name="T32" fmla="*/ 271 w 1854"/>
                <a:gd name="T33" fmla="*/ 1582 h 1854"/>
                <a:gd name="T34" fmla="*/ 185 w 1854"/>
                <a:gd name="T35" fmla="*/ 1482 h 1854"/>
                <a:gd name="T36" fmla="*/ 112 w 1854"/>
                <a:gd name="T37" fmla="*/ 1369 h 1854"/>
                <a:gd name="T38" fmla="*/ 56 w 1854"/>
                <a:gd name="T39" fmla="*/ 1246 h 1854"/>
                <a:gd name="T40" fmla="*/ 19 w 1854"/>
                <a:gd name="T41" fmla="*/ 1113 h 1854"/>
                <a:gd name="T42" fmla="*/ 2 w 1854"/>
                <a:gd name="T43" fmla="*/ 975 h 1854"/>
                <a:gd name="T44" fmla="*/ 2 w 1854"/>
                <a:gd name="T45" fmla="*/ 880 h 1854"/>
                <a:gd name="T46" fmla="*/ 19 w 1854"/>
                <a:gd name="T47" fmla="*/ 740 h 1854"/>
                <a:gd name="T48" fmla="*/ 56 w 1854"/>
                <a:gd name="T49" fmla="*/ 609 h 1854"/>
                <a:gd name="T50" fmla="*/ 112 w 1854"/>
                <a:gd name="T51" fmla="*/ 486 h 1854"/>
                <a:gd name="T52" fmla="*/ 185 w 1854"/>
                <a:gd name="T53" fmla="*/ 373 h 1854"/>
                <a:gd name="T54" fmla="*/ 271 w 1854"/>
                <a:gd name="T55" fmla="*/ 272 h 1854"/>
                <a:gd name="T56" fmla="*/ 372 w 1854"/>
                <a:gd name="T57" fmla="*/ 184 h 1854"/>
                <a:gd name="T58" fmla="*/ 485 w 1854"/>
                <a:gd name="T59" fmla="*/ 111 h 1854"/>
                <a:gd name="T60" fmla="*/ 608 w 1854"/>
                <a:gd name="T61" fmla="*/ 57 h 1854"/>
                <a:gd name="T62" fmla="*/ 740 w 1854"/>
                <a:gd name="T63" fmla="*/ 19 h 1854"/>
                <a:gd name="T64" fmla="*/ 879 w 1854"/>
                <a:gd name="T65" fmla="*/ 2 h 1854"/>
                <a:gd name="T66" fmla="*/ 975 w 1854"/>
                <a:gd name="T67" fmla="*/ 2 h 1854"/>
                <a:gd name="T68" fmla="*/ 1114 w 1854"/>
                <a:gd name="T69" fmla="*/ 19 h 1854"/>
                <a:gd name="T70" fmla="*/ 1246 w 1854"/>
                <a:gd name="T71" fmla="*/ 57 h 1854"/>
                <a:gd name="T72" fmla="*/ 1369 w 1854"/>
                <a:gd name="T73" fmla="*/ 111 h 1854"/>
                <a:gd name="T74" fmla="*/ 1482 w 1854"/>
                <a:gd name="T75" fmla="*/ 184 h 1854"/>
                <a:gd name="T76" fmla="*/ 1583 w 1854"/>
                <a:gd name="T77" fmla="*/ 272 h 1854"/>
                <a:gd name="T78" fmla="*/ 1671 w 1854"/>
                <a:gd name="T79" fmla="*/ 373 h 1854"/>
                <a:gd name="T80" fmla="*/ 1742 w 1854"/>
                <a:gd name="T81" fmla="*/ 486 h 1854"/>
                <a:gd name="T82" fmla="*/ 1798 w 1854"/>
                <a:gd name="T83" fmla="*/ 609 h 1854"/>
                <a:gd name="T84" fmla="*/ 1835 w 1854"/>
                <a:gd name="T85" fmla="*/ 740 h 1854"/>
                <a:gd name="T86" fmla="*/ 1853 w 1854"/>
                <a:gd name="T87" fmla="*/ 880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54" h="1854">
                  <a:moveTo>
                    <a:pt x="1854" y="927"/>
                  </a:moveTo>
                  <a:lnTo>
                    <a:pt x="1854" y="927"/>
                  </a:lnTo>
                  <a:lnTo>
                    <a:pt x="1853" y="975"/>
                  </a:lnTo>
                  <a:lnTo>
                    <a:pt x="1849" y="1022"/>
                  </a:lnTo>
                  <a:lnTo>
                    <a:pt x="1844" y="1068"/>
                  </a:lnTo>
                  <a:lnTo>
                    <a:pt x="1835" y="1113"/>
                  </a:lnTo>
                  <a:lnTo>
                    <a:pt x="1825" y="1158"/>
                  </a:lnTo>
                  <a:lnTo>
                    <a:pt x="1812" y="1202"/>
                  </a:lnTo>
                  <a:lnTo>
                    <a:pt x="1798" y="1246"/>
                  </a:lnTo>
                  <a:lnTo>
                    <a:pt x="1781" y="1288"/>
                  </a:lnTo>
                  <a:lnTo>
                    <a:pt x="1763" y="1328"/>
                  </a:lnTo>
                  <a:lnTo>
                    <a:pt x="1742" y="1369"/>
                  </a:lnTo>
                  <a:lnTo>
                    <a:pt x="1720" y="1407"/>
                  </a:lnTo>
                  <a:lnTo>
                    <a:pt x="1696" y="1445"/>
                  </a:lnTo>
                  <a:lnTo>
                    <a:pt x="1671" y="1482"/>
                  </a:lnTo>
                  <a:lnTo>
                    <a:pt x="1642" y="1516"/>
                  </a:lnTo>
                  <a:lnTo>
                    <a:pt x="1614" y="1550"/>
                  </a:lnTo>
                  <a:lnTo>
                    <a:pt x="1583" y="1582"/>
                  </a:lnTo>
                  <a:lnTo>
                    <a:pt x="1551" y="1613"/>
                  </a:lnTo>
                  <a:lnTo>
                    <a:pt x="1517" y="1642"/>
                  </a:lnTo>
                  <a:lnTo>
                    <a:pt x="1482" y="1670"/>
                  </a:lnTo>
                  <a:lnTo>
                    <a:pt x="1446" y="1696"/>
                  </a:lnTo>
                  <a:lnTo>
                    <a:pt x="1408" y="1720"/>
                  </a:lnTo>
                  <a:lnTo>
                    <a:pt x="1369" y="1742"/>
                  </a:lnTo>
                  <a:lnTo>
                    <a:pt x="1329" y="1763"/>
                  </a:lnTo>
                  <a:lnTo>
                    <a:pt x="1288" y="1781"/>
                  </a:lnTo>
                  <a:lnTo>
                    <a:pt x="1246" y="1798"/>
                  </a:lnTo>
                  <a:lnTo>
                    <a:pt x="1203" y="1812"/>
                  </a:lnTo>
                  <a:lnTo>
                    <a:pt x="1159" y="1825"/>
                  </a:lnTo>
                  <a:lnTo>
                    <a:pt x="1114" y="1835"/>
                  </a:lnTo>
                  <a:lnTo>
                    <a:pt x="1068" y="1843"/>
                  </a:lnTo>
                  <a:lnTo>
                    <a:pt x="1022" y="1850"/>
                  </a:lnTo>
                  <a:lnTo>
                    <a:pt x="975" y="1853"/>
                  </a:lnTo>
                  <a:lnTo>
                    <a:pt x="928" y="1854"/>
                  </a:lnTo>
                  <a:lnTo>
                    <a:pt x="928" y="1854"/>
                  </a:lnTo>
                  <a:lnTo>
                    <a:pt x="879" y="1853"/>
                  </a:lnTo>
                  <a:lnTo>
                    <a:pt x="832" y="1850"/>
                  </a:lnTo>
                  <a:lnTo>
                    <a:pt x="786" y="1843"/>
                  </a:lnTo>
                  <a:lnTo>
                    <a:pt x="740" y="1835"/>
                  </a:lnTo>
                  <a:lnTo>
                    <a:pt x="696" y="1825"/>
                  </a:lnTo>
                  <a:lnTo>
                    <a:pt x="651" y="1812"/>
                  </a:lnTo>
                  <a:lnTo>
                    <a:pt x="608" y="1798"/>
                  </a:lnTo>
                  <a:lnTo>
                    <a:pt x="567" y="1781"/>
                  </a:lnTo>
                  <a:lnTo>
                    <a:pt x="525" y="1763"/>
                  </a:lnTo>
                  <a:lnTo>
                    <a:pt x="485" y="1742"/>
                  </a:lnTo>
                  <a:lnTo>
                    <a:pt x="447" y="1720"/>
                  </a:lnTo>
                  <a:lnTo>
                    <a:pt x="409" y="1696"/>
                  </a:lnTo>
                  <a:lnTo>
                    <a:pt x="372" y="1670"/>
                  </a:lnTo>
                  <a:lnTo>
                    <a:pt x="337" y="1642"/>
                  </a:lnTo>
                  <a:lnTo>
                    <a:pt x="304" y="1613"/>
                  </a:lnTo>
                  <a:lnTo>
                    <a:pt x="271" y="1582"/>
                  </a:lnTo>
                  <a:lnTo>
                    <a:pt x="241" y="1550"/>
                  </a:lnTo>
                  <a:lnTo>
                    <a:pt x="212" y="1516"/>
                  </a:lnTo>
                  <a:lnTo>
                    <a:pt x="185" y="1482"/>
                  </a:lnTo>
                  <a:lnTo>
                    <a:pt x="158" y="1445"/>
                  </a:lnTo>
                  <a:lnTo>
                    <a:pt x="134" y="1407"/>
                  </a:lnTo>
                  <a:lnTo>
                    <a:pt x="112" y="1369"/>
                  </a:lnTo>
                  <a:lnTo>
                    <a:pt x="92" y="1328"/>
                  </a:lnTo>
                  <a:lnTo>
                    <a:pt x="73" y="1288"/>
                  </a:lnTo>
                  <a:lnTo>
                    <a:pt x="56" y="1246"/>
                  </a:lnTo>
                  <a:lnTo>
                    <a:pt x="42" y="1202"/>
                  </a:lnTo>
                  <a:lnTo>
                    <a:pt x="30" y="1158"/>
                  </a:lnTo>
                  <a:lnTo>
                    <a:pt x="19" y="1113"/>
                  </a:lnTo>
                  <a:lnTo>
                    <a:pt x="11" y="1068"/>
                  </a:lnTo>
                  <a:lnTo>
                    <a:pt x="5" y="1022"/>
                  </a:lnTo>
                  <a:lnTo>
                    <a:pt x="2" y="975"/>
                  </a:lnTo>
                  <a:lnTo>
                    <a:pt x="0" y="927"/>
                  </a:lnTo>
                  <a:lnTo>
                    <a:pt x="0" y="927"/>
                  </a:lnTo>
                  <a:lnTo>
                    <a:pt x="2" y="880"/>
                  </a:lnTo>
                  <a:lnTo>
                    <a:pt x="5" y="832"/>
                  </a:lnTo>
                  <a:lnTo>
                    <a:pt x="11" y="786"/>
                  </a:lnTo>
                  <a:lnTo>
                    <a:pt x="19" y="740"/>
                  </a:lnTo>
                  <a:lnTo>
                    <a:pt x="30" y="695"/>
                  </a:lnTo>
                  <a:lnTo>
                    <a:pt x="42" y="651"/>
                  </a:lnTo>
                  <a:lnTo>
                    <a:pt x="56" y="609"/>
                  </a:lnTo>
                  <a:lnTo>
                    <a:pt x="73" y="566"/>
                  </a:lnTo>
                  <a:lnTo>
                    <a:pt x="92" y="525"/>
                  </a:lnTo>
                  <a:lnTo>
                    <a:pt x="112" y="486"/>
                  </a:lnTo>
                  <a:lnTo>
                    <a:pt x="134" y="446"/>
                  </a:lnTo>
                  <a:lnTo>
                    <a:pt x="158" y="409"/>
                  </a:lnTo>
                  <a:lnTo>
                    <a:pt x="185" y="373"/>
                  </a:lnTo>
                  <a:lnTo>
                    <a:pt x="212" y="338"/>
                  </a:lnTo>
                  <a:lnTo>
                    <a:pt x="241" y="304"/>
                  </a:lnTo>
                  <a:lnTo>
                    <a:pt x="271" y="272"/>
                  </a:lnTo>
                  <a:lnTo>
                    <a:pt x="304" y="241"/>
                  </a:lnTo>
                  <a:lnTo>
                    <a:pt x="337" y="211"/>
                  </a:lnTo>
                  <a:lnTo>
                    <a:pt x="372" y="184"/>
                  </a:lnTo>
                  <a:lnTo>
                    <a:pt x="409" y="159"/>
                  </a:lnTo>
                  <a:lnTo>
                    <a:pt x="447" y="135"/>
                  </a:lnTo>
                  <a:lnTo>
                    <a:pt x="485" y="111"/>
                  </a:lnTo>
                  <a:lnTo>
                    <a:pt x="525" y="92"/>
                  </a:lnTo>
                  <a:lnTo>
                    <a:pt x="567" y="73"/>
                  </a:lnTo>
                  <a:lnTo>
                    <a:pt x="608" y="57"/>
                  </a:lnTo>
                  <a:lnTo>
                    <a:pt x="651" y="41"/>
                  </a:lnTo>
                  <a:lnTo>
                    <a:pt x="696" y="29"/>
                  </a:lnTo>
                  <a:lnTo>
                    <a:pt x="740" y="19"/>
                  </a:lnTo>
                  <a:lnTo>
                    <a:pt x="786" y="10"/>
                  </a:lnTo>
                  <a:lnTo>
                    <a:pt x="832" y="5"/>
                  </a:lnTo>
                  <a:lnTo>
                    <a:pt x="879" y="2"/>
                  </a:lnTo>
                  <a:lnTo>
                    <a:pt x="928" y="0"/>
                  </a:lnTo>
                  <a:lnTo>
                    <a:pt x="928" y="0"/>
                  </a:lnTo>
                  <a:lnTo>
                    <a:pt x="975" y="2"/>
                  </a:lnTo>
                  <a:lnTo>
                    <a:pt x="1022" y="5"/>
                  </a:lnTo>
                  <a:lnTo>
                    <a:pt x="1068" y="10"/>
                  </a:lnTo>
                  <a:lnTo>
                    <a:pt x="1114" y="19"/>
                  </a:lnTo>
                  <a:lnTo>
                    <a:pt x="1159" y="29"/>
                  </a:lnTo>
                  <a:lnTo>
                    <a:pt x="1203" y="41"/>
                  </a:lnTo>
                  <a:lnTo>
                    <a:pt x="1246" y="57"/>
                  </a:lnTo>
                  <a:lnTo>
                    <a:pt x="1288" y="73"/>
                  </a:lnTo>
                  <a:lnTo>
                    <a:pt x="1329" y="92"/>
                  </a:lnTo>
                  <a:lnTo>
                    <a:pt x="1369" y="111"/>
                  </a:lnTo>
                  <a:lnTo>
                    <a:pt x="1408" y="135"/>
                  </a:lnTo>
                  <a:lnTo>
                    <a:pt x="1446" y="159"/>
                  </a:lnTo>
                  <a:lnTo>
                    <a:pt x="1482" y="184"/>
                  </a:lnTo>
                  <a:lnTo>
                    <a:pt x="1517" y="211"/>
                  </a:lnTo>
                  <a:lnTo>
                    <a:pt x="1551" y="241"/>
                  </a:lnTo>
                  <a:lnTo>
                    <a:pt x="1583" y="272"/>
                  </a:lnTo>
                  <a:lnTo>
                    <a:pt x="1614" y="304"/>
                  </a:lnTo>
                  <a:lnTo>
                    <a:pt x="1642" y="338"/>
                  </a:lnTo>
                  <a:lnTo>
                    <a:pt x="1671" y="373"/>
                  </a:lnTo>
                  <a:lnTo>
                    <a:pt x="1696" y="409"/>
                  </a:lnTo>
                  <a:lnTo>
                    <a:pt x="1720" y="446"/>
                  </a:lnTo>
                  <a:lnTo>
                    <a:pt x="1742" y="486"/>
                  </a:lnTo>
                  <a:lnTo>
                    <a:pt x="1763" y="525"/>
                  </a:lnTo>
                  <a:lnTo>
                    <a:pt x="1781" y="566"/>
                  </a:lnTo>
                  <a:lnTo>
                    <a:pt x="1798" y="609"/>
                  </a:lnTo>
                  <a:lnTo>
                    <a:pt x="1812" y="651"/>
                  </a:lnTo>
                  <a:lnTo>
                    <a:pt x="1825" y="695"/>
                  </a:lnTo>
                  <a:lnTo>
                    <a:pt x="1835" y="740"/>
                  </a:lnTo>
                  <a:lnTo>
                    <a:pt x="1844" y="786"/>
                  </a:lnTo>
                  <a:lnTo>
                    <a:pt x="1849" y="832"/>
                  </a:lnTo>
                  <a:lnTo>
                    <a:pt x="1853" y="880"/>
                  </a:lnTo>
                  <a:lnTo>
                    <a:pt x="1854" y="927"/>
                  </a:lnTo>
                  <a:lnTo>
                    <a:pt x="1854" y="927"/>
                  </a:lnTo>
                  <a:close/>
                </a:path>
              </a:pathLst>
            </a:custGeom>
            <a:solidFill>
              <a:srgbClr val="FFCA0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0" name="Freeform 10119">
              <a:extLst>
                <a:ext uri="{FF2B5EF4-FFF2-40B4-BE49-F238E27FC236}">
                  <a16:creationId xmlns="" xmlns:a16="http://schemas.microsoft.com/office/drawing/2014/main" id="{C1C6182E-0CFD-42C5-982F-2929D72D92BC}"/>
                </a:ext>
              </a:extLst>
            </p:cNvPr>
            <p:cNvSpPr>
              <a:spLocks/>
            </p:cNvSpPr>
            <p:nvPr/>
          </p:nvSpPr>
          <p:spPr bwMode="auto">
            <a:xfrm>
              <a:off x="7299325" y="1412875"/>
              <a:ext cx="393700" cy="423863"/>
            </a:xfrm>
            <a:custGeom>
              <a:avLst/>
              <a:gdLst>
                <a:gd name="T0" fmla="*/ 399 w 994"/>
                <a:gd name="T1" fmla="*/ 266 h 1066"/>
                <a:gd name="T2" fmla="*/ 383 w 994"/>
                <a:gd name="T3" fmla="*/ 280 h 1066"/>
                <a:gd name="T4" fmla="*/ 365 w 994"/>
                <a:gd name="T5" fmla="*/ 288 h 1066"/>
                <a:gd name="T6" fmla="*/ 345 w 994"/>
                <a:gd name="T7" fmla="*/ 295 h 1066"/>
                <a:gd name="T8" fmla="*/ 326 w 994"/>
                <a:gd name="T9" fmla="*/ 296 h 1066"/>
                <a:gd name="T10" fmla="*/ 306 w 994"/>
                <a:gd name="T11" fmla="*/ 295 h 1066"/>
                <a:gd name="T12" fmla="*/ 287 w 994"/>
                <a:gd name="T13" fmla="*/ 288 h 1066"/>
                <a:gd name="T14" fmla="*/ 269 w 994"/>
                <a:gd name="T15" fmla="*/ 280 h 1066"/>
                <a:gd name="T16" fmla="*/ 253 w 994"/>
                <a:gd name="T17" fmla="*/ 266 h 1066"/>
                <a:gd name="T18" fmla="*/ 246 w 994"/>
                <a:gd name="T19" fmla="*/ 259 h 1066"/>
                <a:gd name="T20" fmla="*/ 235 w 994"/>
                <a:gd name="T21" fmla="*/ 241 h 1066"/>
                <a:gd name="T22" fmla="*/ 227 w 994"/>
                <a:gd name="T23" fmla="*/ 223 h 1066"/>
                <a:gd name="T24" fmla="*/ 223 w 994"/>
                <a:gd name="T25" fmla="*/ 203 h 1066"/>
                <a:gd name="T26" fmla="*/ 223 w 994"/>
                <a:gd name="T27" fmla="*/ 183 h 1066"/>
                <a:gd name="T28" fmla="*/ 227 w 994"/>
                <a:gd name="T29" fmla="*/ 163 h 1066"/>
                <a:gd name="T30" fmla="*/ 235 w 994"/>
                <a:gd name="T31" fmla="*/ 145 h 1066"/>
                <a:gd name="T32" fmla="*/ 246 w 994"/>
                <a:gd name="T33" fmla="*/ 127 h 1066"/>
                <a:gd name="T34" fmla="*/ 253 w 994"/>
                <a:gd name="T35" fmla="*/ 119 h 1066"/>
                <a:gd name="T36" fmla="*/ 136 w 994"/>
                <a:gd name="T37" fmla="*/ 0 h 1066"/>
                <a:gd name="T38" fmla="*/ 20 w 994"/>
                <a:gd name="T39" fmla="*/ 116 h 1066"/>
                <a:gd name="T40" fmla="*/ 9 w 994"/>
                <a:gd name="T41" fmla="*/ 131 h 1066"/>
                <a:gd name="T42" fmla="*/ 2 w 994"/>
                <a:gd name="T43" fmla="*/ 149 h 1066"/>
                <a:gd name="T44" fmla="*/ 0 w 994"/>
                <a:gd name="T45" fmla="*/ 168 h 1066"/>
                <a:gd name="T46" fmla="*/ 4 w 994"/>
                <a:gd name="T47" fmla="*/ 186 h 1066"/>
                <a:gd name="T48" fmla="*/ 96 w 994"/>
                <a:gd name="T49" fmla="*/ 424 h 1066"/>
                <a:gd name="T50" fmla="*/ 102 w 994"/>
                <a:gd name="T51" fmla="*/ 437 h 1066"/>
                <a:gd name="T52" fmla="*/ 111 w 994"/>
                <a:gd name="T53" fmla="*/ 448 h 1066"/>
                <a:gd name="T54" fmla="*/ 711 w 994"/>
                <a:gd name="T55" fmla="*/ 1047 h 1066"/>
                <a:gd name="T56" fmla="*/ 721 w 994"/>
                <a:gd name="T57" fmla="*/ 1055 h 1066"/>
                <a:gd name="T58" fmla="*/ 745 w 994"/>
                <a:gd name="T59" fmla="*/ 1065 h 1066"/>
                <a:gd name="T60" fmla="*/ 770 w 994"/>
                <a:gd name="T61" fmla="*/ 1065 h 1066"/>
                <a:gd name="T62" fmla="*/ 794 w 994"/>
                <a:gd name="T63" fmla="*/ 1055 h 1066"/>
                <a:gd name="T64" fmla="*/ 804 w 994"/>
                <a:gd name="T65" fmla="*/ 1047 h 1066"/>
                <a:gd name="T66" fmla="*/ 400 w 994"/>
                <a:gd name="T67" fmla="*/ 264 h 1066"/>
                <a:gd name="T68" fmla="*/ 399 w 994"/>
                <a:gd name="T69" fmla="*/ 266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4" h="1066">
                  <a:moveTo>
                    <a:pt x="399" y="266"/>
                  </a:moveTo>
                  <a:lnTo>
                    <a:pt x="399" y="266"/>
                  </a:lnTo>
                  <a:lnTo>
                    <a:pt x="392" y="273"/>
                  </a:lnTo>
                  <a:lnTo>
                    <a:pt x="383" y="280"/>
                  </a:lnTo>
                  <a:lnTo>
                    <a:pt x="374" y="285"/>
                  </a:lnTo>
                  <a:lnTo>
                    <a:pt x="365" y="288"/>
                  </a:lnTo>
                  <a:lnTo>
                    <a:pt x="355" y="292"/>
                  </a:lnTo>
                  <a:lnTo>
                    <a:pt x="345" y="295"/>
                  </a:lnTo>
                  <a:lnTo>
                    <a:pt x="336" y="296"/>
                  </a:lnTo>
                  <a:lnTo>
                    <a:pt x="326" y="296"/>
                  </a:lnTo>
                  <a:lnTo>
                    <a:pt x="316" y="296"/>
                  </a:lnTo>
                  <a:lnTo>
                    <a:pt x="306" y="295"/>
                  </a:lnTo>
                  <a:lnTo>
                    <a:pt x="296" y="292"/>
                  </a:lnTo>
                  <a:lnTo>
                    <a:pt x="287" y="288"/>
                  </a:lnTo>
                  <a:lnTo>
                    <a:pt x="277" y="285"/>
                  </a:lnTo>
                  <a:lnTo>
                    <a:pt x="269" y="280"/>
                  </a:lnTo>
                  <a:lnTo>
                    <a:pt x="261" y="273"/>
                  </a:lnTo>
                  <a:lnTo>
                    <a:pt x="253" y="266"/>
                  </a:lnTo>
                  <a:lnTo>
                    <a:pt x="253" y="266"/>
                  </a:lnTo>
                  <a:lnTo>
                    <a:pt x="246" y="259"/>
                  </a:lnTo>
                  <a:lnTo>
                    <a:pt x="239" y="250"/>
                  </a:lnTo>
                  <a:lnTo>
                    <a:pt x="235" y="241"/>
                  </a:lnTo>
                  <a:lnTo>
                    <a:pt x="230" y="231"/>
                  </a:lnTo>
                  <a:lnTo>
                    <a:pt x="227" y="223"/>
                  </a:lnTo>
                  <a:lnTo>
                    <a:pt x="225" y="213"/>
                  </a:lnTo>
                  <a:lnTo>
                    <a:pt x="223" y="203"/>
                  </a:lnTo>
                  <a:lnTo>
                    <a:pt x="223" y="193"/>
                  </a:lnTo>
                  <a:lnTo>
                    <a:pt x="223" y="183"/>
                  </a:lnTo>
                  <a:lnTo>
                    <a:pt x="225" y="173"/>
                  </a:lnTo>
                  <a:lnTo>
                    <a:pt x="227" y="163"/>
                  </a:lnTo>
                  <a:lnTo>
                    <a:pt x="230" y="153"/>
                  </a:lnTo>
                  <a:lnTo>
                    <a:pt x="235" y="145"/>
                  </a:lnTo>
                  <a:lnTo>
                    <a:pt x="239" y="136"/>
                  </a:lnTo>
                  <a:lnTo>
                    <a:pt x="246" y="127"/>
                  </a:lnTo>
                  <a:lnTo>
                    <a:pt x="253" y="119"/>
                  </a:lnTo>
                  <a:lnTo>
                    <a:pt x="253" y="119"/>
                  </a:lnTo>
                  <a:lnTo>
                    <a:pt x="254" y="118"/>
                  </a:lnTo>
                  <a:lnTo>
                    <a:pt x="136" y="0"/>
                  </a:lnTo>
                  <a:lnTo>
                    <a:pt x="20" y="116"/>
                  </a:lnTo>
                  <a:lnTo>
                    <a:pt x="20" y="116"/>
                  </a:lnTo>
                  <a:lnTo>
                    <a:pt x="13" y="124"/>
                  </a:lnTo>
                  <a:lnTo>
                    <a:pt x="9" y="131"/>
                  </a:lnTo>
                  <a:lnTo>
                    <a:pt x="4" y="140"/>
                  </a:lnTo>
                  <a:lnTo>
                    <a:pt x="2" y="149"/>
                  </a:lnTo>
                  <a:lnTo>
                    <a:pt x="0" y="159"/>
                  </a:lnTo>
                  <a:lnTo>
                    <a:pt x="0" y="168"/>
                  </a:lnTo>
                  <a:lnTo>
                    <a:pt x="2" y="178"/>
                  </a:lnTo>
                  <a:lnTo>
                    <a:pt x="4" y="186"/>
                  </a:lnTo>
                  <a:lnTo>
                    <a:pt x="96" y="424"/>
                  </a:lnTo>
                  <a:lnTo>
                    <a:pt x="96" y="424"/>
                  </a:lnTo>
                  <a:lnTo>
                    <a:pt x="99" y="431"/>
                  </a:lnTo>
                  <a:lnTo>
                    <a:pt x="102" y="437"/>
                  </a:lnTo>
                  <a:lnTo>
                    <a:pt x="106" y="442"/>
                  </a:lnTo>
                  <a:lnTo>
                    <a:pt x="111" y="448"/>
                  </a:lnTo>
                  <a:lnTo>
                    <a:pt x="711" y="1047"/>
                  </a:lnTo>
                  <a:lnTo>
                    <a:pt x="711" y="1047"/>
                  </a:lnTo>
                  <a:lnTo>
                    <a:pt x="715" y="1051"/>
                  </a:lnTo>
                  <a:lnTo>
                    <a:pt x="721" y="1055"/>
                  </a:lnTo>
                  <a:lnTo>
                    <a:pt x="733" y="1061"/>
                  </a:lnTo>
                  <a:lnTo>
                    <a:pt x="745" y="1065"/>
                  </a:lnTo>
                  <a:lnTo>
                    <a:pt x="757" y="1066"/>
                  </a:lnTo>
                  <a:lnTo>
                    <a:pt x="770" y="1065"/>
                  </a:lnTo>
                  <a:lnTo>
                    <a:pt x="782" y="1061"/>
                  </a:lnTo>
                  <a:lnTo>
                    <a:pt x="794" y="1055"/>
                  </a:lnTo>
                  <a:lnTo>
                    <a:pt x="800" y="1051"/>
                  </a:lnTo>
                  <a:lnTo>
                    <a:pt x="804" y="1047"/>
                  </a:lnTo>
                  <a:lnTo>
                    <a:pt x="994" y="858"/>
                  </a:lnTo>
                  <a:lnTo>
                    <a:pt x="400" y="264"/>
                  </a:lnTo>
                  <a:lnTo>
                    <a:pt x="400" y="264"/>
                  </a:lnTo>
                  <a:lnTo>
                    <a:pt x="399" y="266"/>
                  </a:lnTo>
                  <a:lnTo>
                    <a:pt x="399" y="266"/>
                  </a:lnTo>
                  <a:close/>
                </a:path>
              </a:pathLst>
            </a:custGeom>
            <a:solidFill>
              <a:srgbClr val="476177"/>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1" name="Freeform 10120">
              <a:extLst>
                <a:ext uri="{FF2B5EF4-FFF2-40B4-BE49-F238E27FC236}">
                  <a16:creationId xmlns="" xmlns:a16="http://schemas.microsoft.com/office/drawing/2014/main" id="{CFD4F95E-A784-437D-A1C1-840B3EE6FFA6}"/>
                </a:ext>
              </a:extLst>
            </p:cNvPr>
            <p:cNvSpPr>
              <a:spLocks/>
            </p:cNvSpPr>
            <p:nvPr/>
          </p:nvSpPr>
          <p:spPr bwMode="auto">
            <a:xfrm>
              <a:off x="7353300" y="1360488"/>
              <a:ext cx="422275" cy="392113"/>
            </a:xfrm>
            <a:custGeom>
              <a:avLst/>
              <a:gdLst>
                <a:gd name="T0" fmla="*/ 1045 w 1063"/>
                <a:gd name="T1" fmla="*/ 804 h 991"/>
                <a:gd name="T2" fmla="*/ 1052 w 1063"/>
                <a:gd name="T3" fmla="*/ 793 h 991"/>
                <a:gd name="T4" fmla="*/ 1062 w 1063"/>
                <a:gd name="T5" fmla="*/ 769 h 991"/>
                <a:gd name="T6" fmla="*/ 1062 w 1063"/>
                <a:gd name="T7" fmla="*/ 744 h 991"/>
                <a:gd name="T8" fmla="*/ 1052 w 1063"/>
                <a:gd name="T9" fmla="*/ 721 h 991"/>
                <a:gd name="T10" fmla="*/ 1045 w 1063"/>
                <a:gd name="T11" fmla="*/ 710 h 991"/>
                <a:gd name="T12" fmla="*/ 444 w 1063"/>
                <a:gd name="T13" fmla="*/ 111 h 991"/>
                <a:gd name="T14" fmla="*/ 434 w 1063"/>
                <a:gd name="T15" fmla="*/ 102 h 991"/>
                <a:gd name="T16" fmla="*/ 421 w 1063"/>
                <a:gd name="T17" fmla="*/ 95 h 991"/>
                <a:gd name="T18" fmla="*/ 184 w 1063"/>
                <a:gd name="T19" fmla="*/ 4 h 991"/>
                <a:gd name="T20" fmla="*/ 166 w 1063"/>
                <a:gd name="T21" fmla="*/ 0 h 991"/>
                <a:gd name="T22" fmla="*/ 147 w 1063"/>
                <a:gd name="T23" fmla="*/ 1 h 991"/>
                <a:gd name="T24" fmla="*/ 129 w 1063"/>
                <a:gd name="T25" fmla="*/ 8 h 991"/>
                <a:gd name="T26" fmla="*/ 114 w 1063"/>
                <a:gd name="T27" fmla="*/ 20 h 991"/>
                <a:gd name="T28" fmla="*/ 118 w 1063"/>
                <a:gd name="T29" fmla="*/ 251 h 991"/>
                <a:gd name="T30" fmla="*/ 126 w 1063"/>
                <a:gd name="T31" fmla="*/ 245 h 991"/>
                <a:gd name="T32" fmla="*/ 144 w 1063"/>
                <a:gd name="T33" fmla="*/ 234 h 991"/>
                <a:gd name="T34" fmla="*/ 162 w 1063"/>
                <a:gd name="T35" fmla="*/ 226 h 991"/>
                <a:gd name="T36" fmla="*/ 181 w 1063"/>
                <a:gd name="T37" fmla="*/ 223 h 991"/>
                <a:gd name="T38" fmla="*/ 201 w 1063"/>
                <a:gd name="T39" fmla="*/ 223 h 991"/>
                <a:gd name="T40" fmla="*/ 220 w 1063"/>
                <a:gd name="T41" fmla="*/ 226 h 991"/>
                <a:gd name="T42" fmla="*/ 239 w 1063"/>
                <a:gd name="T43" fmla="*/ 234 h 991"/>
                <a:gd name="T44" fmla="*/ 256 w 1063"/>
                <a:gd name="T45" fmla="*/ 246 h 991"/>
                <a:gd name="T46" fmla="*/ 263 w 1063"/>
                <a:gd name="T47" fmla="*/ 252 h 991"/>
                <a:gd name="T48" fmla="*/ 276 w 1063"/>
                <a:gd name="T49" fmla="*/ 269 h 991"/>
                <a:gd name="T50" fmla="*/ 286 w 1063"/>
                <a:gd name="T51" fmla="*/ 286 h 991"/>
                <a:gd name="T52" fmla="*/ 292 w 1063"/>
                <a:gd name="T53" fmla="*/ 305 h 991"/>
                <a:gd name="T54" fmla="*/ 294 w 1063"/>
                <a:gd name="T55" fmla="*/ 325 h 991"/>
                <a:gd name="T56" fmla="*/ 292 w 1063"/>
                <a:gd name="T57" fmla="*/ 345 h 991"/>
                <a:gd name="T58" fmla="*/ 286 w 1063"/>
                <a:gd name="T59" fmla="*/ 363 h 991"/>
                <a:gd name="T60" fmla="*/ 277 w 1063"/>
                <a:gd name="T61" fmla="*/ 381 h 991"/>
                <a:gd name="T62" fmla="*/ 264 w 1063"/>
                <a:gd name="T63" fmla="*/ 397 h 991"/>
                <a:gd name="T64" fmla="*/ 1045 w 1063"/>
                <a:gd name="T65" fmla="*/ 804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3" h="991">
                  <a:moveTo>
                    <a:pt x="1045" y="804"/>
                  </a:moveTo>
                  <a:lnTo>
                    <a:pt x="1045" y="804"/>
                  </a:lnTo>
                  <a:lnTo>
                    <a:pt x="1049" y="799"/>
                  </a:lnTo>
                  <a:lnTo>
                    <a:pt x="1052" y="793"/>
                  </a:lnTo>
                  <a:lnTo>
                    <a:pt x="1059" y="782"/>
                  </a:lnTo>
                  <a:lnTo>
                    <a:pt x="1062" y="769"/>
                  </a:lnTo>
                  <a:lnTo>
                    <a:pt x="1063" y="757"/>
                  </a:lnTo>
                  <a:lnTo>
                    <a:pt x="1062" y="744"/>
                  </a:lnTo>
                  <a:lnTo>
                    <a:pt x="1059" y="732"/>
                  </a:lnTo>
                  <a:lnTo>
                    <a:pt x="1052" y="721"/>
                  </a:lnTo>
                  <a:lnTo>
                    <a:pt x="1049" y="715"/>
                  </a:lnTo>
                  <a:lnTo>
                    <a:pt x="1045" y="710"/>
                  </a:lnTo>
                  <a:lnTo>
                    <a:pt x="444" y="111"/>
                  </a:lnTo>
                  <a:lnTo>
                    <a:pt x="444" y="111"/>
                  </a:lnTo>
                  <a:lnTo>
                    <a:pt x="440" y="106"/>
                  </a:lnTo>
                  <a:lnTo>
                    <a:pt x="434" y="102"/>
                  </a:lnTo>
                  <a:lnTo>
                    <a:pt x="428" y="99"/>
                  </a:lnTo>
                  <a:lnTo>
                    <a:pt x="421" y="95"/>
                  </a:lnTo>
                  <a:lnTo>
                    <a:pt x="184" y="4"/>
                  </a:lnTo>
                  <a:lnTo>
                    <a:pt x="184" y="4"/>
                  </a:lnTo>
                  <a:lnTo>
                    <a:pt x="175" y="1"/>
                  </a:lnTo>
                  <a:lnTo>
                    <a:pt x="166" y="0"/>
                  </a:lnTo>
                  <a:lnTo>
                    <a:pt x="156" y="0"/>
                  </a:lnTo>
                  <a:lnTo>
                    <a:pt x="147" y="1"/>
                  </a:lnTo>
                  <a:lnTo>
                    <a:pt x="137" y="3"/>
                  </a:lnTo>
                  <a:lnTo>
                    <a:pt x="129" y="8"/>
                  </a:lnTo>
                  <a:lnTo>
                    <a:pt x="121" y="13"/>
                  </a:lnTo>
                  <a:lnTo>
                    <a:pt x="114" y="20"/>
                  </a:lnTo>
                  <a:lnTo>
                    <a:pt x="0" y="133"/>
                  </a:lnTo>
                  <a:lnTo>
                    <a:pt x="118" y="251"/>
                  </a:lnTo>
                  <a:lnTo>
                    <a:pt x="118" y="251"/>
                  </a:lnTo>
                  <a:lnTo>
                    <a:pt x="126" y="245"/>
                  </a:lnTo>
                  <a:lnTo>
                    <a:pt x="135" y="238"/>
                  </a:lnTo>
                  <a:lnTo>
                    <a:pt x="144" y="234"/>
                  </a:lnTo>
                  <a:lnTo>
                    <a:pt x="152" y="229"/>
                  </a:lnTo>
                  <a:lnTo>
                    <a:pt x="162" y="226"/>
                  </a:lnTo>
                  <a:lnTo>
                    <a:pt x="171" y="224"/>
                  </a:lnTo>
                  <a:lnTo>
                    <a:pt x="181" y="223"/>
                  </a:lnTo>
                  <a:lnTo>
                    <a:pt x="191" y="222"/>
                  </a:lnTo>
                  <a:lnTo>
                    <a:pt x="201" y="223"/>
                  </a:lnTo>
                  <a:lnTo>
                    <a:pt x="211" y="224"/>
                  </a:lnTo>
                  <a:lnTo>
                    <a:pt x="220" y="226"/>
                  </a:lnTo>
                  <a:lnTo>
                    <a:pt x="229" y="230"/>
                  </a:lnTo>
                  <a:lnTo>
                    <a:pt x="239" y="234"/>
                  </a:lnTo>
                  <a:lnTo>
                    <a:pt x="248" y="239"/>
                  </a:lnTo>
                  <a:lnTo>
                    <a:pt x="256" y="246"/>
                  </a:lnTo>
                  <a:lnTo>
                    <a:pt x="263" y="252"/>
                  </a:lnTo>
                  <a:lnTo>
                    <a:pt x="263" y="252"/>
                  </a:lnTo>
                  <a:lnTo>
                    <a:pt x="271" y="260"/>
                  </a:lnTo>
                  <a:lnTo>
                    <a:pt x="276" y="269"/>
                  </a:lnTo>
                  <a:lnTo>
                    <a:pt x="282" y="278"/>
                  </a:lnTo>
                  <a:lnTo>
                    <a:pt x="286" y="286"/>
                  </a:lnTo>
                  <a:lnTo>
                    <a:pt x="290" y="295"/>
                  </a:lnTo>
                  <a:lnTo>
                    <a:pt x="292" y="305"/>
                  </a:lnTo>
                  <a:lnTo>
                    <a:pt x="293" y="315"/>
                  </a:lnTo>
                  <a:lnTo>
                    <a:pt x="294" y="325"/>
                  </a:lnTo>
                  <a:lnTo>
                    <a:pt x="293" y="335"/>
                  </a:lnTo>
                  <a:lnTo>
                    <a:pt x="292" y="345"/>
                  </a:lnTo>
                  <a:lnTo>
                    <a:pt x="290" y="354"/>
                  </a:lnTo>
                  <a:lnTo>
                    <a:pt x="286" y="363"/>
                  </a:lnTo>
                  <a:lnTo>
                    <a:pt x="283" y="372"/>
                  </a:lnTo>
                  <a:lnTo>
                    <a:pt x="277" y="381"/>
                  </a:lnTo>
                  <a:lnTo>
                    <a:pt x="272" y="390"/>
                  </a:lnTo>
                  <a:lnTo>
                    <a:pt x="264" y="397"/>
                  </a:lnTo>
                  <a:lnTo>
                    <a:pt x="858" y="991"/>
                  </a:lnTo>
                  <a:lnTo>
                    <a:pt x="1045" y="804"/>
                  </a:lnTo>
                  <a:close/>
                </a:path>
              </a:pathLst>
            </a:custGeom>
            <a:solidFill>
              <a:srgbClr val="31486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2" name="Freeform 10121">
              <a:extLst>
                <a:ext uri="{FF2B5EF4-FFF2-40B4-BE49-F238E27FC236}">
                  <a16:creationId xmlns="" xmlns:a16="http://schemas.microsoft.com/office/drawing/2014/main" id="{C29A1306-5BD6-425F-94F2-430AA3880D99}"/>
                </a:ext>
              </a:extLst>
            </p:cNvPr>
            <p:cNvSpPr>
              <a:spLocks noEditPoints="1"/>
            </p:cNvSpPr>
            <p:nvPr/>
          </p:nvSpPr>
          <p:spPr bwMode="auto">
            <a:xfrm>
              <a:off x="7386638" y="1447800"/>
              <a:ext cx="82550" cy="82550"/>
            </a:xfrm>
            <a:custGeom>
              <a:avLst/>
              <a:gdLst>
                <a:gd name="T0" fmla="*/ 169 w 207"/>
                <a:gd name="T1" fmla="*/ 24 h 207"/>
                <a:gd name="T2" fmla="*/ 142 w 207"/>
                <a:gd name="T3" fmla="*/ 7 h 207"/>
                <a:gd name="T4" fmla="*/ 113 w 207"/>
                <a:gd name="T5" fmla="*/ 1 h 207"/>
                <a:gd name="T6" fmla="*/ 83 w 207"/>
                <a:gd name="T7" fmla="*/ 2 h 207"/>
                <a:gd name="T8" fmla="*/ 54 w 207"/>
                <a:gd name="T9" fmla="*/ 12 h 207"/>
                <a:gd name="T10" fmla="*/ 30 w 207"/>
                <a:gd name="T11" fmla="*/ 30 h 207"/>
                <a:gd name="T12" fmla="*/ 16 w 207"/>
                <a:gd name="T13" fmla="*/ 47 h 207"/>
                <a:gd name="T14" fmla="*/ 4 w 207"/>
                <a:gd name="T15" fmla="*/ 74 h 207"/>
                <a:gd name="T16" fmla="*/ 0 w 207"/>
                <a:gd name="T17" fmla="*/ 104 h 207"/>
                <a:gd name="T18" fmla="*/ 4 w 207"/>
                <a:gd name="T19" fmla="*/ 134 h 207"/>
                <a:gd name="T20" fmla="*/ 16 w 207"/>
                <a:gd name="T21" fmla="*/ 161 h 207"/>
                <a:gd name="T22" fmla="*/ 30 w 207"/>
                <a:gd name="T23" fmla="*/ 177 h 207"/>
                <a:gd name="T24" fmla="*/ 54 w 207"/>
                <a:gd name="T25" fmla="*/ 196 h 207"/>
                <a:gd name="T26" fmla="*/ 83 w 207"/>
                <a:gd name="T27" fmla="*/ 206 h 207"/>
                <a:gd name="T28" fmla="*/ 113 w 207"/>
                <a:gd name="T29" fmla="*/ 207 h 207"/>
                <a:gd name="T30" fmla="*/ 142 w 207"/>
                <a:gd name="T31" fmla="*/ 199 h 207"/>
                <a:gd name="T32" fmla="*/ 169 w 207"/>
                <a:gd name="T33" fmla="*/ 184 h 207"/>
                <a:gd name="T34" fmla="*/ 184 w 207"/>
                <a:gd name="T35" fmla="*/ 170 h 207"/>
                <a:gd name="T36" fmla="*/ 199 w 207"/>
                <a:gd name="T37" fmla="*/ 142 h 207"/>
                <a:gd name="T38" fmla="*/ 206 w 207"/>
                <a:gd name="T39" fmla="*/ 114 h 207"/>
                <a:gd name="T40" fmla="*/ 205 w 207"/>
                <a:gd name="T41" fmla="*/ 84 h 207"/>
                <a:gd name="T42" fmla="*/ 195 w 207"/>
                <a:gd name="T43" fmla="*/ 56 h 207"/>
                <a:gd name="T44" fmla="*/ 176 w 207"/>
                <a:gd name="T45" fmla="*/ 30 h 207"/>
                <a:gd name="T46" fmla="*/ 154 w 207"/>
                <a:gd name="T47" fmla="*/ 154 h 207"/>
                <a:gd name="T48" fmla="*/ 137 w 207"/>
                <a:gd name="T49" fmla="*/ 168 h 207"/>
                <a:gd name="T50" fmla="*/ 117 w 207"/>
                <a:gd name="T51" fmla="*/ 174 h 207"/>
                <a:gd name="T52" fmla="*/ 96 w 207"/>
                <a:gd name="T53" fmla="*/ 175 h 207"/>
                <a:gd name="T54" fmla="*/ 76 w 207"/>
                <a:gd name="T55" fmla="*/ 171 h 207"/>
                <a:gd name="T56" fmla="*/ 58 w 207"/>
                <a:gd name="T57" fmla="*/ 160 h 207"/>
                <a:gd name="T58" fmla="*/ 47 w 207"/>
                <a:gd name="T59" fmla="*/ 149 h 207"/>
                <a:gd name="T60" fmla="*/ 36 w 207"/>
                <a:gd name="T61" fmla="*/ 131 h 207"/>
                <a:gd name="T62" fmla="*/ 31 w 207"/>
                <a:gd name="T63" fmla="*/ 110 h 207"/>
                <a:gd name="T64" fmla="*/ 32 w 207"/>
                <a:gd name="T65" fmla="*/ 90 h 207"/>
                <a:gd name="T66" fmla="*/ 39 w 207"/>
                <a:gd name="T67" fmla="*/ 70 h 207"/>
                <a:gd name="T68" fmla="*/ 52 w 207"/>
                <a:gd name="T69" fmla="*/ 52 h 207"/>
                <a:gd name="T70" fmla="*/ 63 w 207"/>
                <a:gd name="T71" fmla="*/ 44 h 207"/>
                <a:gd name="T72" fmla="*/ 83 w 207"/>
                <a:gd name="T73" fmla="*/ 35 h 207"/>
                <a:gd name="T74" fmla="*/ 103 w 207"/>
                <a:gd name="T75" fmla="*/ 31 h 207"/>
                <a:gd name="T76" fmla="*/ 124 w 207"/>
                <a:gd name="T77" fmla="*/ 35 h 207"/>
                <a:gd name="T78" fmla="*/ 143 w 207"/>
                <a:gd name="T79" fmla="*/ 44 h 207"/>
                <a:gd name="T80" fmla="*/ 154 w 207"/>
                <a:gd name="T81" fmla="*/ 52 h 207"/>
                <a:gd name="T82" fmla="*/ 167 w 207"/>
                <a:gd name="T83" fmla="*/ 70 h 207"/>
                <a:gd name="T84" fmla="*/ 174 w 207"/>
                <a:gd name="T85" fmla="*/ 90 h 207"/>
                <a:gd name="T86" fmla="*/ 175 w 207"/>
                <a:gd name="T87" fmla="*/ 110 h 207"/>
                <a:gd name="T88" fmla="*/ 170 w 207"/>
                <a:gd name="T89" fmla="*/ 131 h 207"/>
                <a:gd name="T90" fmla="*/ 159 w 207"/>
                <a:gd name="T91" fmla="*/ 14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207">
                  <a:moveTo>
                    <a:pt x="176" y="30"/>
                  </a:moveTo>
                  <a:lnTo>
                    <a:pt x="176" y="30"/>
                  </a:lnTo>
                  <a:lnTo>
                    <a:pt x="169" y="24"/>
                  </a:lnTo>
                  <a:lnTo>
                    <a:pt x="160" y="17"/>
                  </a:lnTo>
                  <a:lnTo>
                    <a:pt x="151" y="12"/>
                  </a:lnTo>
                  <a:lnTo>
                    <a:pt x="142" y="7"/>
                  </a:lnTo>
                  <a:lnTo>
                    <a:pt x="132" y="4"/>
                  </a:lnTo>
                  <a:lnTo>
                    <a:pt x="122" y="2"/>
                  </a:lnTo>
                  <a:lnTo>
                    <a:pt x="113" y="1"/>
                  </a:lnTo>
                  <a:lnTo>
                    <a:pt x="103" y="0"/>
                  </a:lnTo>
                  <a:lnTo>
                    <a:pt x="93" y="1"/>
                  </a:lnTo>
                  <a:lnTo>
                    <a:pt x="83" y="2"/>
                  </a:lnTo>
                  <a:lnTo>
                    <a:pt x="73" y="4"/>
                  </a:lnTo>
                  <a:lnTo>
                    <a:pt x="64" y="7"/>
                  </a:lnTo>
                  <a:lnTo>
                    <a:pt x="54" y="12"/>
                  </a:lnTo>
                  <a:lnTo>
                    <a:pt x="46" y="17"/>
                  </a:lnTo>
                  <a:lnTo>
                    <a:pt x="38" y="24"/>
                  </a:lnTo>
                  <a:lnTo>
                    <a:pt x="30" y="30"/>
                  </a:lnTo>
                  <a:lnTo>
                    <a:pt x="30" y="30"/>
                  </a:lnTo>
                  <a:lnTo>
                    <a:pt x="23" y="38"/>
                  </a:lnTo>
                  <a:lnTo>
                    <a:pt x="16" y="47"/>
                  </a:lnTo>
                  <a:lnTo>
                    <a:pt x="12" y="56"/>
                  </a:lnTo>
                  <a:lnTo>
                    <a:pt x="7" y="64"/>
                  </a:lnTo>
                  <a:lnTo>
                    <a:pt x="4" y="74"/>
                  </a:lnTo>
                  <a:lnTo>
                    <a:pt x="2" y="84"/>
                  </a:lnTo>
                  <a:lnTo>
                    <a:pt x="0" y="94"/>
                  </a:lnTo>
                  <a:lnTo>
                    <a:pt x="0" y="104"/>
                  </a:lnTo>
                  <a:lnTo>
                    <a:pt x="0" y="114"/>
                  </a:lnTo>
                  <a:lnTo>
                    <a:pt x="2" y="124"/>
                  </a:lnTo>
                  <a:lnTo>
                    <a:pt x="4" y="134"/>
                  </a:lnTo>
                  <a:lnTo>
                    <a:pt x="7" y="142"/>
                  </a:lnTo>
                  <a:lnTo>
                    <a:pt x="12" y="152"/>
                  </a:lnTo>
                  <a:lnTo>
                    <a:pt x="16" y="161"/>
                  </a:lnTo>
                  <a:lnTo>
                    <a:pt x="23" y="170"/>
                  </a:lnTo>
                  <a:lnTo>
                    <a:pt x="30" y="177"/>
                  </a:lnTo>
                  <a:lnTo>
                    <a:pt x="30" y="177"/>
                  </a:lnTo>
                  <a:lnTo>
                    <a:pt x="38" y="184"/>
                  </a:lnTo>
                  <a:lnTo>
                    <a:pt x="46" y="191"/>
                  </a:lnTo>
                  <a:lnTo>
                    <a:pt x="54" y="196"/>
                  </a:lnTo>
                  <a:lnTo>
                    <a:pt x="64" y="199"/>
                  </a:lnTo>
                  <a:lnTo>
                    <a:pt x="73" y="203"/>
                  </a:lnTo>
                  <a:lnTo>
                    <a:pt x="83" y="206"/>
                  </a:lnTo>
                  <a:lnTo>
                    <a:pt x="93" y="207"/>
                  </a:lnTo>
                  <a:lnTo>
                    <a:pt x="103" y="207"/>
                  </a:lnTo>
                  <a:lnTo>
                    <a:pt x="113" y="207"/>
                  </a:lnTo>
                  <a:lnTo>
                    <a:pt x="122" y="206"/>
                  </a:lnTo>
                  <a:lnTo>
                    <a:pt x="132" y="203"/>
                  </a:lnTo>
                  <a:lnTo>
                    <a:pt x="142" y="199"/>
                  </a:lnTo>
                  <a:lnTo>
                    <a:pt x="151" y="196"/>
                  </a:lnTo>
                  <a:lnTo>
                    <a:pt x="160" y="191"/>
                  </a:lnTo>
                  <a:lnTo>
                    <a:pt x="169" y="184"/>
                  </a:lnTo>
                  <a:lnTo>
                    <a:pt x="176" y="177"/>
                  </a:lnTo>
                  <a:lnTo>
                    <a:pt x="176" y="177"/>
                  </a:lnTo>
                  <a:lnTo>
                    <a:pt x="184" y="170"/>
                  </a:lnTo>
                  <a:lnTo>
                    <a:pt x="189" y="161"/>
                  </a:lnTo>
                  <a:lnTo>
                    <a:pt x="195" y="152"/>
                  </a:lnTo>
                  <a:lnTo>
                    <a:pt x="199" y="142"/>
                  </a:lnTo>
                  <a:lnTo>
                    <a:pt x="203" y="134"/>
                  </a:lnTo>
                  <a:lnTo>
                    <a:pt x="205" y="124"/>
                  </a:lnTo>
                  <a:lnTo>
                    <a:pt x="206" y="114"/>
                  </a:lnTo>
                  <a:lnTo>
                    <a:pt x="207" y="104"/>
                  </a:lnTo>
                  <a:lnTo>
                    <a:pt x="206" y="94"/>
                  </a:lnTo>
                  <a:lnTo>
                    <a:pt x="205" y="84"/>
                  </a:lnTo>
                  <a:lnTo>
                    <a:pt x="203" y="74"/>
                  </a:lnTo>
                  <a:lnTo>
                    <a:pt x="199" y="64"/>
                  </a:lnTo>
                  <a:lnTo>
                    <a:pt x="195" y="56"/>
                  </a:lnTo>
                  <a:lnTo>
                    <a:pt x="189" y="47"/>
                  </a:lnTo>
                  <a:lnTo>
                    <a:pt x="184" y="38"/>
                  </a:lnTo>
                  <a:lnTo>
                    <a:pt x="176" y="30"/>
                  </a:lnTo>
                  <a:lnTo>
                    <a:pt x="176" y="30"/>
                  </a:lnTo>
                  <a:close/>
                  <a:moveTo>
                    <a:pt x="154" y="154"/>
                  </a:moveTo>
                  <a:lnTo>
                    <a:pt x="154" y="154"/>
                  </a:lnTo>
                  <a:lnTo>
                    <a:pt x="149" y="160"/>
                  </a:lnTo>
                  <a:lnTo>
                    <a:pt x="143" y="164"/>
                  </a:lnTo>
                  <a:lnTo>
                    <a:pt x="137" y="168"/>
                  </a:lnTo>
                  <a:lnTo>
                    <a:pt x="130" y="171"/>
                  </a:lnTo>
                  <a:lnTo>
                    <a:pt x="124" y="173"/>
                  </a:lnTo>
                  <a:lnTo>
                    <a:pt x="117" y="174"/>
                  </a:lnTo>
                  <a:lnTo>
                    <a:pt x="110" y="175"/>
                  </a:lnTo>
                  <a:lnTo>
                    <a:pt x="103" y="176"/>
                  </a:lnTo>
                  <a:lnTo>
                    <a:pt x="96" y="175"/>
                  </a:lnTo>
                  <a:lnTo>
                    <a:pt x="90" y="174"/>
                  </a:lnTo>
                  <a:lnTo>
                    <a:pt x="83" y="173"/>
                  </a:lnTo>
                  <a:lnTo>
                    <a:pt x="76" y="171"/>
                  </a:lnTo>
                  <a:lnTo>
                    <a:pt x="70" y="168"/>
                  </a:lnTo>
                  <a:lnTo>
                    <a:pt x="63" y="164"/>
                  </a:lnTo>
                  <a:lnTo>
                    <a:pt x="58" y="160"/>
                  </a:lnTo>
                  <a:lnTo>
                    <a:pt x="52" y="154"/>
                  </a:lnTo>
                  <a:lnTo>
                    <a:pt x="52" y="154"/>
                  </a:lnTo>
                  <a:lnTo>
                    <a:pt x="47" y="149"/>
                  </a:lnTo>
                  <a:lnTo>
                    <a:pt x="43" y="143"/>
                  </a:lnTo>
                  <a:lnTo>
                    <a:pt x="39" y="137"/>
                  </a:lnTo>
                  <a:lnTo>
                    <a:pt x="36" y="131"/>
                  </a:lnTo>
                  <a:lnTo>
                    <a:pt x="34" y="125"/>
                  </a:lnTo>
                  <a:lnTo>
                    <a:pt x="32" y="117"/>
                  </a:lnTo>
                  <a:lnTo>
                    <a:pt x="31" y="110"/>
                  </a:lnTo>
                  <a:lnTo>
                    <a:pt x="31" y="104"/>
                  </a:lnTo>
                  <a:lnTo>
                    <a:pt x="31" y="97"/>
                  </a:lnTo>
                  <a:lnTo>
                    <a:pt x="32" y="90"/>
                  </a:lnTo>
                  <a:lnTo>
                    <a:pt x="34" y="83"/>
                  </a:lnTo>
                  <a:lnTo>
                    <a:pt x="36" y="76"/>
                  </a:lnTo>
                  <a:lnTo>
                    <a:pt x="39" y="70"/>
                  </a:lnTo>
                  <a:lnTo>
                    <a:pt x="43" y="64"/>
                  </a:lnTo>
                  <a:lnTo>
                    <a:pt x="47" y="58"/>
                  </a:lnTo>
                  <a:lnTo>
                    <a:pt x="52" y="52"/>
                  </a:lnTo>
                  <a:lnTo>
                    <a:pt x="52" y="52"/>
                  </a:lnTo>
                  <a:lnTo>
                    <a:pt x="58" y="48"/>
                  </a:lnTo>
                  <a:lnTo>
                    <a:pt x="63" y="44"/>
                  </a:lnTo>
                  <a:lnTo>
                    <a:pt x="70" y="40"/>
                  </a:lnTo>
                  <a:lnTo>
                    <a:pt x="76" y="37"/>
                  </a:lnTo>
                  <a:lnTo>
                    <a:pt x="83" y="35"/>
                  </a:lnTo>
                  <a:lnTo>
                    <a:pt x="90" y="33"/>
                  </a:lnTo>
                  <a:lnTo>
                    <a:pt x="96" y="31"/>
                  </a:lnTo>
                  <a:lnTo>
                    <a:pt x="103" y="31"/>
                  </a:lnTo>
                  <a:lnTo>
                    <a:pt x="110" y="31"/>
                  </a:lnTo>
                  <a:lnTo>
                    <a:pt x="117" y="33"/>
                  </a:lnTo>
                  <a:lnTo>
                    <a:pt x="124" y="35"/>
                  </a:lnTo>
                  <a:lnTo>
                    <a:pt x="130" y="37"/>
                  </a:lnTo>
                  <a:lnTo>
                    <a:pt x="137" y="40"/>
                  </a:lnTo>
                  <a:lnTo>
                    <a:pt x="143" y="44"/>
                  </a:lnTo>
                  <a:lnTo>
                    <a:pt x="149" y="48"/>
                  </a:lnTo>
                  <a:lnTo>
                    <a:pt x="154" y="52"/>
                  </a:lnTo>
                  <a:lnTo>
                    <a:pt x="154" y="52"/>
                  </a:lnTo>
                  <a:lnTo>
                    <a:pt x="159" y="58"/>
                  </a:lnTo>
                  <a:lnTo>
                    <a:pt x="163" y="64"/>
                  </a:lnTo>
                  <a:lnTo>
                    <a:pt x="167" y="70"/>
                  </a:lnTo>
                  <a:lnTo>
                    <a:pt x="170" y="76"/>
                  </a:lnTo>
                  <a:lnTo>
                    <a:pt x="172" y="83"/>
                  </a:lnTo>
                  <a:lnTo>
                    <a:pt x="174" y="90"/>
                  </a:lnTo>
                  <a:lnTo>
                    <a:pt x="175" y="97"/>
                  </a:lnTo>
                  <a:lnTo>
                    <a:pt x="175" y="104"/>
                  </a:lnTo>
                  <a:lnTo>
                    <a:pt x="175" y="110"/>
                  </a:lnTo>
                  <a:lnTo>
                    <a:pt x="174" y="117"/>
                  </a:lnTo>
                  <a:lnTo>
                    <a:pt x="172" y="125"/>
                  </a:lnTo>
                  <a:lnTo>
                    <a:pt x="170" y="131"/>
                  </a:lnTo>
                  <a:lnTo>
                    <a:pt x="167" y="137"/>
                  </a:lnTo>
                  <a:lnTo>
                    <a:pt x="163" y="143"/>
                  </a:lnTo>
                  <a:lnTo>
                    <a:pt x="159" y="149"/>
                  </a:lnTo>
                  <a:lnTo>
                    <a:pt x="154" y="154"/>
                  </a:lnTo>
                  <a:lnTo>
                    <a:pt x="154" y="154"/>
                  </a:lnTo>
                  <a:close/>
                </a:path>
              </a:pathLst>
            </a:custGeom>
            <a:solidFill>
              <a:srgbClr val="FFFFFF"/>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3" name="Freeform 10122">
              <a:extLst>
                <a:ext uri="{FF2B5EF4-FFF2-40B4-BE49-F238E27FC236}">
                  <a16:creationId xmlns="" xmlns:a16="http://schemas.microsoft.com/office/drawing/2014/main" id="{DA15ABFE-D4FD-4F72-A452-FF9D41BE9F12}"/>
                </a:ext>
              </a:extLst>
            </p:cNvPr>
            <p:cNvSpPr>
              <a:spLocks/>
            </p:cNvSpPr>
            <p:nvPr/>
          </p:nvSpPr>
          <p:spPr bwMode="auto">
            <a:xfrm>
              <a:off x="7308850" y="1368425"/>
              <a:ext cx="131763" cy="131763"/>
            </a:xfrm>
            <a:custGeom>
              <a:avLst/>
              <a:gdLst>
                <a:gd name="T0" fmla="*/ 292 w 331"/>
                <a:gd name="T1" fmla="*/ 331 h 331"/>
                <a:gd name="T2" fmla="*/ 292 w 331"/>
                <a:gd name="T3" fmla="*/ 331 h 331"/>
                <a:gd name="T4" fmla="*/ 284 w 331"/>
                <a:gd name="T5" fmla="*/ 331 h 331"/>
                <a:gd name="T6" fmla="*/ 276 w 331"/>
                <a:gd name="T7" fmla="*/ 329 h 331"/>
                <a:gd name="T8" fmla="*/ 270 w 331"/>
                <a:gd name="T9" fmla="*/ 325 h 331"/>
                <a:gd name="T10" fmla="*/ 263 w 331"/>
                <a:gd name="T11" fmla="*/ 320 h 331"/>
                <a:gd name="T12" fmla="*/ 11 w 331"/>
                <a:gd name="T13" fmla="*/ 68 h 331"/>
                <a:gd name="T14" fmla="*/ 11 w 331"/>
                <a:gd name="T15" fmla="*/ 68 h 331"/>
                <a:gd name="T16" fmla="*/ 5 w 331"/>
                <a:gd name="T17" fmla="*/ 61 h 331"/>
                <a:gd name="T18" fmla="*/ 2 w 331"/>
                <a:gd name="T19" fmla="*/ 55 h 331"/>
                <a:gd name="T20" fmla="*/ 0 w 331"/>
                <a:gd name="T21" fmla="*/ 47 h 331"/>
                <a:gd name="T22" fmla="*/ 0 w 331"/>
                <a:gd name="T23" fmla="*/ 39 h 331"/>
                <a:gd name="T24" fmla="*/ 0 w 331"/>
                <a:gd name="T25" fmla="*/ 32 h 331"/>
                <a:gd name="T26" fmla="*/ 2 w 331"/>
                <a:gd name="T27" fmla="*/ 24 h 331"/>
                <a:gd name="T28" fmla="*/ 5 w 331"/>
                <a:gd name="T29" fmla="*/ 17 h 331"/>
                <a:gd name="T30" fmla="*/ 11 w 331"/>
                <a:gd name="T31" fmla="*/ 11 h 331"/>
                <a:gd name="T32" fmla="*/ 11 w 331"/>
                <a:gd name="T33" fmla="*/ 11 h 331"/>
                <a:gd name="T34" fmla="*/ 17 w 331"/>
                <a:gd name="T35" fmla="*/ 7 h 331"/>
                <a:gd name="T36" fmla="*/ 24 w 331"/>
                <a:gd name="T37" fmla="*/ 2 h 331"/>
                <a:gd name="T38" fmla="*/ 32 w 331"/>
                <a:gd name="T39" fmla="*/ 1 h 331"/>
                <a:gd name="T40" fmla="*/ 39 w 331"/>
                <a:gd name="T41" fmla="*/ 0 h 331"/>
                <a:gd name="T42" fmla="*/ 47 w 331"/>
                <a:gd name="T43" fmla="*/ 1 h 331"/>
                <a:gd name="T44" fmla="*/ 54 w 331"/>
                <a:gd name="T45" fmla="*/ 2 h 331"/>
                <a:gd name="T46" fmla="*/ 61 w 331"/>
                <a:gd name="T47" fmla="*/ 7 h 331"/>
                <a:gd name="T48" fmla="*/ 67 w 331"/>
                <a:gd name="T49" fmla="*/ 11 h 331"/>
                <a:gd name="T50" fmla="*/ 319 w 331"/>
                <a:gd name="T51" fmla="*/ 263 h 331"/>
                <a:gd name="T52" fmla="*/ 319 w 331"/>
                <a:gd name="T53" fmla="*/ 263 h 331"/>
                <a:gd name="T54" fmla="*/ 325 w 331"/>
                <a:gd name="T55" fmla="*/ 270 h 331"/>
                <a:gd name="T56" fmla="*/ 328 w 331"/>
                <a:gd name="T57" fmla="*/ 276 h 331"/>
                <a:gd name="T58" fmla="*/ 330 w 331"/>
                <a:gd name="T59" fmla="*/ 284 h 331"/>
                <a:gd name="T60" fmla="*/ 331 w 331"/>
                <a:gd name="T61" fmla="*/ 292 h 331"/>
                <a:gd name="T62" fmla="*/ 330 w 331"/>
                <a:gd name="T63" fmla="*/ 300 h 331"/>
                <a:gd name="T64" fmla="*/ 328 w 331"/>
                <a:gd name="T65" fmla="*/ 307 h 331"/>
                <a:gd name="T66" fmla="*/ 325 w 331"/>
                <a:gd name="T67" fmla="*/ 314 h 331"/>
                <a:gd name="T68" fmla="*/ 319 w 331"/>
                <a:gd name="T69" fmla="*/ 320 h 331"/>
                <a:gd name="T70" fmla="*/ 319 w 331"/>
                <a:gd name="T71" fmla="*/ 320 h 331"/>
                <a:gd name="T72" fmla="*/ 314 w 331"/>
                <a:gd name="T73" fmla="*/ 325 h 331"/>
                <a:gd name="T74" fmla="*/ 306 w 331"/>
                <a:gd name="T75" fmla="*/ 329 h 331"/>
                <a:gd name="T76" fmla="*/ 300 w 331"/>
                <a:gd name="T77" fmla="*/ 331 h 331"/>
                <a:gd name="T78" fmla="*/ 292 w 331"/>
                <a:gd name="T79" fmla="*/ 331 h 331"/>
                <a:gd name="T80" fmla="*/ 292 w 331"/>
                <a:gd name="T8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1" h="331">
                  <a:moveTo>
                    <a:pt x="292" y="331"/>
                  </a:moveTo>
                  <a:lnTo>
                    <a:pt x="292" y="331"/>
                  </a:lnTo>
                  <a:lnTo>
                    <a:pt x="284" y="331"/>
                  </a:lnTo>
                  <a:lnTo>
                    <a:pt x="276" y="329"/>
                  </a:lnTo>
                  <a:lnTo>
                    <a:pt x="270" y="325"/>
                  </a:lnTo>
                  <a:lnTo>
                    <a:pt x="263" y="320"/>
                  </a:lnTo>
                  <a:lnTo>
                    <a:pt x="11" y="68"/>
                  </a:lnTo>
                  <a:lnTo>
                    <a:pt x="11" y="68"/>
                  </a:lnTo>
                  <a:lnTo>
                    <a:pt x="5" y="61"/>
                  </a:lnTo>
                  <a:lnTo>
                    <a:pt x="2" y="55"/>
                  </a:lnTo>
                  <a:lnTo>
                    <a:pt x="0" y="47"/>
                  </a:lnTo>
                  <a:lnTo>
                    <a:pt x="0" y="39"/>
                  </a:lnTo>
                  <a:lnTo>
                    <a:pt x="0" y="32"/>
                  </a:lnTo>
                  <a:lnTo>
                    <a:pt x="2" y="24"/>
                  </a:lnTo>
                  <a:lnTo>
                    <a:pt x="5" y="17"/>
                  </a:lnTo>
                  <a:lnTo>
                    <a:pt x="11" y="11"/>
                  </a:lnTo>
                  <a:lnTo>
                    <a:pt x="11" y="11"/>
                  </a:lnTo>
                  <a:lnTo>
                    <a:pt x="17" y="7"/>
                  </a:lnTo>
                  <a:lnTo>
                    <a:pt x="24" y="2"/>
                  </a:lnTo>
                  <a:lnTo>
                    <a:pt x="32" y="1"/>
                  </a:lnTo>
                  <a:lnTo>
                    <a:pt x="39" y="0"/>
                  </a:lnTo>
                  <a:lnTo>
                    <a:pt x="47" y="1"/>
                  </a:lnTo>
                  <a:lnTo>
                    <a:pt x="54" y="2"/>
                  </a:lnTo>
                  <a:lnTo>
                    <a:pt x="61" y="7"/>
                  </a:lnTo>
                  <a:lnTo>
                    <a:pt x="67" y="11"/>
                  </a:lnTo>
                  <a:lnTo>
                    <a:pt x="319" y="263"/>
                  </a:lnTo>
                  <a:lnTo>
                    <a:pt x="319" y="263"/>
                  </a:lnTo>
                  <a:lnTo>
                    <a:pt x="325" y="270"/>
                  </a:lnTo>
                  <a:lnTo>
                    <a:pt x="328" y="276"/>
                  </a:lnTo>
                  <a:lnTo>
                    <a:pt x="330" y="284"/>
                  </a:lnTo>
                  <a:lnTo>
                    <a:pt x="331" y="292"/>
                  </a:lnTo>
                  <a:lnTo>
                    <a:pt x="330" y="300"/>
                  </a:lnTo>
                  <a:lnTo>
                    <a:pt x="328" y="307"/>
                  </a:lnTo>
                  <a:lnTo>
                    <a:pt x="325" y="314"/>
                  </a:lnTo>
                  <a:lnTo>
                    <a:pt x="319" y="320"/>
                  </a:lnTo>
                  <a:lnTo>
                    <a:pt x="319" y="320"/>
                  </a:lnTo>
                  <a:lnTo>
                    <a:pt x="314" y="325"/>
                  </a:lnTo>
                  <a:lnTo>
                    <a:pt x="306" y="329"/>
                  </a:lnTo>
                  <a:lnTo>
                    <a:pt x="300" y="331"/>
                  </a:lnTo>
                  <a:lnTo>
                    <a:pt x="292" y="331"/>
                  </a:lnTo>
                  <a:lnTo>
                    <a:pt x="292" y="331"/>
                  </a:lnTo>
                  <a:close/>
                </a:path>
              </a:pathLst>
            </a:custGeom>
            <a:solidFill>
              <a:srgbClr val="242633"/>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4" name="Freeform 10123">
              <a:extLst>
                <a:ext uri="{FF2B5EF4-FFF2-40B4-BE49-F238E27FC236}">
                  <a16:creationId xmlns="" xmlns:a16="http://schemas.microsoft.com/office/drawing/2014/main" id="{43B50A10-817B-41BC-AC36-4351FF86EB3A}"/>
                </a:ext>
              </a:extLst>
            </p:cNvPr>
            <p:cNvSpPr>
              <a:spLocks/>
            </p:cNvSpPr>
            <p:nvPr/>
          </p:nvSpPr>
          <p:spPr bwMode="auto">
            <a:xfrm>
              <a:off x="7467600" y="1506538"/>
              <a:ext cx="101600" cy="101600"/>
            </a:xfrm>
            <a:custGeom>
              <a:avLst/>
              <a:gdLst>
                <a:gd name="T0" fmla="*/ 130 w 254"/>
                <a:gd name="T1" fmla="*/ 81 h 253"/>
                <a:gd name="T2" fmla="*/ 88 w 254"/>
                <a:gd name="T3" fmla="*/ 39 h 253"/>
                <a:gd name="T4" fmla="*/ 127 w 254"/>
                <a:gd name="T5" fmla="*/ 0 h 253"/>
                <a:gd name="T6" fmla="*/ 254 w 254"/>
                <a:gd name="T7" fmla="*/ 127 h 253"/>
                <a:gd name="T8" fmla="*/ 215 w 254"/>
                <a:gd name="T9" fmla="*/ 166 h 253"/>
                <a:gd name="T10" fmla="*/ 173 w 254"/>
                <a:gd name="T11" fmla="*/ 124 h 253"/>
                <a:gd name="T12" fmla="*/ 43 w 254"/>
                <a:gd name="T13" fmla="*/ 253 h 253"/>
                <a:gd name="T14" fmla="*/ 0 w 254"/>
                <a:gd name="T15" fmla="*/ 211 h 253"/>
                <a:gd name="T16" fmla="*/ 130 w 254"/>
                <a:gd name="T17" fmla="*/ 8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4" h="253">
                  <a:moveTo>
                    <a:pt x="130" y="81"/>
                  </a:moveTo>
                  <a:lnTo>
                    <a:pt x="88" y="39"/>
                  </a:lnTo>
                  <a:lnTo>
                    <a:pt x="127" y="0"/>
                  </a:lnTo>
                  <a:lnTo>
                    <a:pt x="254" y="127"/>
                  </a:lnTo>
                  <a:lnTo>
                    <a:pt x="215" y="166"/>
                  </a:lnTo>
                  <a:lnTo>
                    <a:pt x="173" y="124"/>
                  </a:lnTo>
                  <a:lnTo>
                    <a:pt x="43" y="253"/>
                  </a:lnTo>
                  <a:lnTo>
                    <a:pt x="0" y="211"/>
                  </a:lnTo>
                  <a:lnTo>
                    <a:pt x="130" y="8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5" name="Freeform 10124">
              <a:extLst>
                <a:ext uri="{FF2B5EF4-FFF2-40B4-BE49-F238E27FC236}">
                  <a16:creationId xmlns="" xmlns:a16="http://schemas.microsoft.com/office/drawing/2014/main" id="{6238C309-106C-45A7-B676-F2C5B6F019EE}"/>
                </a:ext>
              </a:extLst>
            </p:cNvPr>
            <p:cNvSpPr>
              <a:spLocks noEditPoints="1"/>
            </p:cNvSpPr>
            <p:nvPr/>
          </p:nvSpPr>
          <p:spPr bwMode="auto">
            <a:xfrm>
              <a:off x="7494588" y="1573213"/>
              <a:ext cx="109538" cy="109538"/>
            </a:xfrm>
            <a:custGeom>
              <a:avLst/>
              <a:gdLst>
                <a:gd name="T0" fmla="*/ 229 w 273"/>
                <a:gd name="T1" fmla="*/ 0 h 273"/>
                <a:gd name="T2" fmla="*/ 273 w 273"/>
                <a:gd name="T3" fmla="*/ 44 h 273"/>
                <a:gd name="T4" fmla="*/ 163 w 273"/>
                <a:gd name="T5" fmla="*/ 273 h 273"/>
                <a:gd name="T6" fmla="*/ 117 w 273"/>
                <a:gd name="T7" fmla="*/ 227 h 273"/>
                <a:gd name="T8" fmla="*/ 138 w 273"/>
                <a:gd name="T9" fmla="*/ 187 h 273"/>
                <a:gd name="T10" fmla="*/ 84 w 273"/>
                <a:gd name="T11" fmla="*/ 135 h 273"/>
                <a:gd name="T12" fmla="*/ 45 w 273"/>
                <a:gd name="T13" fmla="*/ 155 h 273"/>
                <a:gd name="T14" fmla="*/ 0 w 273"/>
                <a:gd name="T15" fmla="*/ 111 h 273"/>
                <a:gd name="T16" fmla="*/ 229 w 273"/>
                <a:gd name="T17" fmla="*/ 0 h 273"/>
                <a:gd name="T18" fmla="*/ 161 w 273"/>
                <a:gd name="T19" fmla="*/ 141 h 273"/>
                <a:gd name="T20" fmla="*/ 195 w 273"/>
                <a:gd name="T21" fmla="*/ 77 h 273"/>
                <a:gd name="T22" fmla="*/ 130 w 273"/>
                <a:gd name="T23" fmla="*/ 111 h 273"/>
                <a:gd name="T24" fmla="*/ 161 w 273"/>
                <a:gd name="T25" fmla="*/ 14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3">
                  <a:moveTo>
                    <a:pt x="229" y="0"/>
                  </a:moveTo>
                  <a:lnTo>
                    <a:pt x="273" y="44"/>
                  </a:lnTo>
                  <a:lnTo>
                    <a:pt x="163" y="273"/>
                  </a:lnTo>
                  <a:lnTo>
                    <a:pt x="117" y="227"/>
                  </a:lnTo>
                  <a:lnTo>
                    <a:pt x="138" y="187"/>
                  </a:lnTo>
                  <a:lnTo>
                    <a:pt x="84" y="135"/>
                  </a:lnTo>
                  <a:lnTo>
                    <a:pt x="45" y="155"/>
                  </a:lnTo>
                  <a:lnTo>
                    <a:pt x="0" y="111"/>
                  </a:lnTo>
                  <a:lnTo>
                    <a:pt x="229" y="0"/>
                  </a:lnTo>
                  <a:close/>
                  <a:moveTo>
                    <a:pt x="161" y="141"/>
                  </a:moveTo>
                  <a:lnTo>
                    <a:pt x="195" y="77"/>
                  </a:lnTo>
                  <a:lnTo>
                    <a:pt x="130" y="111"/>
                  </a:lnTo>
                  <a:lnTo>
                    <a:pt x="161" y="14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6" name="Freeform 10125">
              <a:extLst>
                <a:ext uri="{FF2B5EF4-FFF2-40B4-BE49-F238E27FC236}">
                  <a16:creationId xmlns="" xmlns:a16="http://schemas.microsoft.com/office/drawing/2014/main" id="{E3EA18B3-F233-4C26-9DCB-00CE57668564}"/>
                </a:ext>
              </a:extLst>
            </p:cNvPr>
            <p:cNvSpPr>
              <a:spLocks/>
            </p:cNvSpPr>
            <p:nvPr/>
          </p:nvSpPr>
          <p:spPr bwMode="auto">
            <a:xfrm>
              <a:off x="7578725" y="1635125"/>
              <a:ext cx="98425" cy="98425"/>
            </a:xfrm>
            <a:custGeom>
              <a:avLst/>
              <a:gdLst>
                <a:gd name="T0" fmla="*/ 43 w 247"/>
                <a:gd name="T1" fmla="*/ 39 h 249"/>
                <a:gd name="T2" fmla="*/ 53 w 247"/>
                <a:gd name="T3" fmla="*/ 30 h 249"/>
                <a:gd name="T4" fmla="*/ 74 w 247"/>
                <a:gd name="T5" fmla="*/ 16 h 249"/>
                <a:gd name="T6" fmla="*/ 95 w 247"/>
                <a:gd name="T7" fmla="*/ 6 h 249"/>
                <a:gd name="T8" fmla="*/ 117 w 247"/>
                <a:gd name="T9" fmla="*/ 1 h 249"/>
                <a:gd name="T10" fmla="*/ 140 w 247"/>
                <a:gd name="T11" fmla="*/ 0 h 249"/>
                <a:gd name="T12" fmla="*/ 161 w 247"/>
                <a:gd name="T13" fmla="*/ 5 h 249"/>
                <a:gd name="T14" fmla="*/ 181 w 247"/>
                <a:gd name="T15" fmla="*/ 14 h 249"/>
                <a:gd name="T16" fmla="*/ 201 w 247"/>
                <a:gd name="T17" fmla="*/ 27 h 249"/>
                <a:gd name="T18" fmla="*/ 210 w 247"/>
                <a:gd name="T19" fmla="*/ 34 h 249"/>
                <a:gd name="T20" fmla="*/ 225 w 247"/>
                <a:gd name="T21" fmla="*/ 53 h 249"/>
                <a:gd name="T22" fmla="*/ 236 w 247"/>
                <a:gd name="T23" fmla="*/ 72 h 249"/>
                <a:gd name="T24" fmla="*/ 244 w 247"/>
                <a:gd name="T25" fmla="*/ 91 h 249"/>
                <a:gd name="T26" fmla="*/ 247 w 247"/>
                <a:gd name="T27" fmla="*/ 113 h 249"/>
                <a:gd name="T28" fmla="*/ 190 w 247"/>
                <a:gd name="T29" fmla="*/ 122 h 249"/>
                <a:gd name="T30" fmla="*/ 186 w 247"/>
                <a:gd name="T31" fmla="*/ 97 h 249"/>
                <a:gd name="T32" fmla="*/ 180 w 247"/>
                <a:gd name="T33" fmla="*/ 86 h 249"/>
                <a:gd name="T34" fmla="*/ 171 w 247"/>
                <a:gd name="T35" fmla="*/ 75 h 249"/>
                <a:gd name="T36" fmla="*/ 163 w 247"/>
                <a:gd name="T37" fmla="*/ 68 h 249"/>
                <a:gd name="T38" fmla="*/ 143 w 247"/>
                <a:gd name="T39" fmla="*/ 61 h 249"/>
                <a:gd name="T40" fmla="*/ 120 w 247"/>
                <a:gd name="T41" fmla="*/ 63 h 249"/>
                <a:gd name="T42" fmla="*/ 98 w 247"/>
                <a:gd name="T43" fmla="*/ 75 h 249"/>
                <a:gd name="T44" fmla="*/ 85 w 247"/>
                <a:gd name="T45" fmla="*/ 86 h 249"/>
                <a:gd name="T46" fmla="*/ 75 w 247"/>
                <a:gd name="T47" fmla="*/ 98 h 249"/>
                <a:gd name="T48" fmla="*/ 62 w 247"/>
                <a:gd name="T49" fmla="*/ 121 h 249"/>
                <a:gd name="T50" fmla="*/ 61 w 247"/>
                <a:gd name="T51" fmla="*/ 144 h 249"/>
                <a:gd name="T52" fmla="*/ 68 w 247"/>
                <a:gd name="T53" fmla="*/ 164 h 249"/>
                <a:gd name="T54" fmla="*/ 75 w 247"/>
                <a:gd name="T55" fmla="*/ 173 h 249"/>
                <a:gd name="T56" fmla="*/ 87 w 247"/>
                <a:gd name="T57" fmla="*/ 183 h 249"/>
                <a:gd name="T58" fmla="*/ 99 w 247"/>
                <a:gd name="T59" fmla="*/ 187 h 249"/>
                <a:gd name="T60" fmla="*/ 98 w 247"/>
                <a:gd name="T61" fmla="*/ 135 h 249"/>
                <a:gd name="T62" fmla="*/ 199 w 247"/>
                <a:gd name="T63" fmla="*/ 169 h 249"/>
                <a:gd name="T64" fmla="*/ 119 w 247"/>
                <a:gd name="T65" fmla="*/ 249 h 249"/>
                <a:gd name="T66" fmla="*/ 97 w 247"/>
                <a:gd name="T67" fmla="*/ 245 h 249"/>
                <a:gd name="T68" fmla="*/ 76 w 247"/>
                <a:gd name="T69" fmla="*/ 237 h 249"/>
                <a:gd name="T70" fmla="*/ 55 w 247"/>
                <a:gd name="T71" fmla="*/ 225 h 249"/>
                <a:gd name="T72" fmla="*/ 35 w 247"/>
                <a:gd name="T73" fmla="*/ 209 h 249"/>
                <a:gd name="T74" fmla="*/ 28 w 247"/>
                <a:gd name="T75" fmla="*/ 200 h 249"/>
                <a:gd name="T76" fmla="*/ 15 w 247"/>
                <a:gd name="T77" fmla="*/ 180 h 249"/>
                <a:gd name="T78" fmla="*/ 6 w 247"/>
                <a:gd name="T79" fmla="*/ 161 h 249"/>
                <a:gd name="T80" fmla="*/ 1 w 247"/>
                <a:gd name="T81" fmla="*/ 139 h 249"/>
                <a:gd name="T82" fmla="*/ 1 w 247"/>
                <a:gd name="T83" fmla="*/ 117 h 249"/>
                <a:gd name="T84" fmla="*/ 6 w 247"/>
                <a:gd name="T85" fmla="*/ 95 h 249"/>
                <a:gd name="T86" fmla="*/ 16 w 247"/>
                <a:gd name="T87" fmla="*/ 73 h 249"/>
                <a:gd name="T88" fmla="*/ 31 w 247"/>
                <a:gd name="T89" fmla="*/ 52 h 249"/>
                <a:gd name="T90" fmla="*/ 40 w 247"/>
                <a:gd name="T91" fmla="*/ 4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7" h="249">
                  <a:moveTo>
                    <a:pt x="40" y="42"/>
                  </a:moveTo>
                  <a:lnTo>
                    <a:pt x="43" y="39"/>
                  </a:lnTo>
                  <a:lnTo>
                    <a:pt x="43" y="39"/>
                  </a:lnTo>
                  <a:lnTo>
                    <a:pt x="53" y="30"/>
                  </a:lnTo>
                  <a:lnTo>
                    <a:pt x="63" y="22"/>
                  </a:lnTo>
                  <a:lnTo>
                    <a:pt x="74" y="16"/>
                  </a:lnTo>
                  <a:lnTo>
                    <a:pt x="84" y="10"/>
                  </a:lnTo>
                  <a:lnTo>
                    <a:pt x="95" y="6"/>
                  </a:lnTo>
                  <a:lnTo>
                    <a:pt x="106" y="3"/>
                  </a:lnTo>
                  <a:lnTo>
                    <a:pt x="117" y="1"/>
                  </a:lnTo>
                  <a:lnTo>
                    <a:pt x="128" y="0"/>
                  </a:lnTo>
                  <a:lnTo>
                    <a:pt x="140" y="0"/>
                  </a:lnTo>
                  <a:lnTo>
                    <a:pt x="151" y="3"/>
                  </a:lnTo>
                  <a:lnTo>
                    <a:pt x="161" y="5"/>
                  </a:lnTo>
                  <a:lnTo>
                    <a:pt x="171" y="8"/>
                  </a:lnTo>
                  <a:lnTo>
                    <a:pt x="181" y="14"/>
                  </a:lnTo>
                  <a:lnTo>
                    <a:pt x="191" y="19"/>
                  </a:lnTo>
                  <a:lnTo>
                    <a:pt x="201" y="27"/>
                  </a:lnTo>
                  <a:lnTo>
                    <a:pt x="210" y="34"/>
                  </a:lnTo>
                  <a:lnTo>
                    <a:pt x="210" y="34"/>
                  </a:lnTo>
                  <a:lnTo>
                    <a:pt x="219" y="43"/>
                  </a:lnTo>
                  <a:lnTo>
                    <a:pt x="225" y="53"/>
                  </a:lnTo>
                  <a:lnTo>
                    <a:pt x="232" y="62"/>
                  </a:lnTo>
                  <a:lnTo>
                    <a:pt x="236" y="72"/>
                  </a:lnTo>
                  <a:lnTo>
                    <a:pt x="241" y="82"/>
                  </a:lnTo>
                  <a:lnTo>
                    <a:pt x="244" y="91"/>
                  </a:lnTo>
                  <a:lnTo>
                    <a:pt x="246" y="102"/>
                  </a:lnTo>
                  <a:lnTo>
                    <a:pt x="247" y="113"/>
                  </a:lnTo>
                  <a:lnTo>
                    <a:pt x="190" y="122"/>
                  </a:lnTo>
                  <a:lnTo>
                    <a:pt x="190" y="122"/>
                  </a:lnTo>
                  <a:lnTo>
                    <a:pt x="189" y="109"/>
                  </a:lnTo>
                  <a:lnTo>
                    <a:pt x="186" y="97"/>
                  </a:lnTo>
                  <a:lnTo>
                    <a:pt x="184" y="91"/>
                  </a:lnTo>
                  <a:lnTo>
                    <a:pt x="180" y="86"/>
                  </a:lnTo>
                  <a:lnTo>
                    <a:pt x="176" y="80"/>
                  </a:lnTo>
                  <a:lnTo>
                    <a:pt x="171" y="75"/>
                  </a:lnTo>
                  <a:lnTo>
                    <a:pt x="171" y="75"/>
                  </a:lnTo>
                  <a:lnTo>
                    <a:pt x="163" y="68"/>
                  </a:lnTo>
                  <a:lnTo>
                    <a:pt x="153" y="63"/>
                  </a:lnTo>
                  <a:lnTo>
                    <a:pt x="143" y="61"/>
                  </a:lnTo>
                  <a:lnTo>
                    <a:pt x="132" y="61"/>
                  </a:lnTo>
                  <a:lnTo>
                    <a:pt x="120" y="63"/>
                  </a:lnTo>
                  <a:lnTo>
                    <a:pt x="109" y="67"/>
                  </a:lnTo>
                  <a:lnTo>
                    <a:pt x="98" y="75"/>
                  </a:lnTo>
                  <a:lnTo>
                    <a:pt x="87" y="84"/>
                  </a:lnTo>
                  <a:lnTo>
                    <a:pt x="85" y="86"/>
                  </a:lnTo>
                  <a:lnTo>
                    <a:pt x="85" y="86"/>
                  </a:lnTo>
                  <a:lnTo>
                    <a:pt x="75" y="98"/>
                  </a:lnTo>
                  <a:lnTo>
                    <a:pt x="67" y="110"/>
                  </a:lnTo>
                  <a:lnTo>
                    <a:pt x="62" y="121"/>
                  </a:lnTo>
                  <a:lnTo>
                    <a:pt x="60" y="133"/>
                  </a:lnTo>
                  <a:lnTo>
                    <a:pt x="61" y="144"/>
                  </a:lnTo>
                  <a:lnTo>
                    <a:pt x="63" y="154"/>
                  </a:lnTo>
                  <a:lnTo>
                    <a:pt x="68" y="164"/>
                  </a:lnTo>
                  <a:lnTo>
                    <a:pt x="75" y="173"/>
                  </a:lnTo>
                  <a:lnTo>
                    <a:pt x="75" y="173"/>
                  </a:lnTo>
                  <a:lnTo>
                    <a:pt x="81" y="178"/>
                  </a:lnTo>
                  <a:lnTo>
                    <a:pt x="87" y="183"/>
                  </a:lnTo>
                  <a:lnTo>
                    <a:pt x="94" y="185"/>
                  </a:lnTo>
                  <a:lnTo>
                    <a:pt x="99" y="187"/>
                  </a:lnTo>
                  <a:lnTo>
                    <a:pt x="124" y="162"/>
                  </a:lnTo>
                  <a:lnTo>
                    <a:pt x="98" y="135"/>
                  </a:lnTo>
                  <a:lnTo>
                    <a:pt x="131" y="101"/>
                  </a:lnTo>
                  <a:lnTo>
                    <a:pt x="199" y="169"/>
                  </a:lnTo>
                  <a:lnTo>
                    <a:pt x="119" y="249"/>
                  </a:lnTo>
                  <a:lnTo>
                    <a:pt x="119" y="249"/>
                  </a:lnTo>
                  <a:lnTo>
                    <a:pt x="108" y="247"/>
                  </a:lnTo>
                  <a:lnTo>
                    <a:pt x="97" y="245"/>
                  </a:lnTo>
                  <a:lnTo>
                    <a:pt x="87" y="242"/>
                  </a:lnTo>
                  <a:lnTo>
                    <a:pt x="76" y="237"/>
                  </a:lnTo>
                  <a:lnTo>
                    <a:pt x="65" y="232"/>
                  </a:lnTo>
                  <a:lnTo>
                    <a:pt x="55" y="225"/>
                  </a:lnTo>
                  <a:lnTo>
                    <a:pt x="45" y="218"/>
                  </a:lnTo>
                  <a:lnTo>
                    <a:pt x="35" y="209"/>
                  </a:lnTo>
                  <a:lnTo>
                    <a:pt x="35" y="209"/>
                  </a:lnTo>
                  <a:lnTo>
                    <a:pt x="28" y="200"/>
                  </a:lnTo>
                  <a:lnTo>
                    <a:pt x="20" y="190"/>
                  </a:lnTo>
                  <a:lnTo>
                    <a:pt x="15" y="180"/>
                  </a:lnTo>
                  <a:lnTo>
                    <a:pt x="9" y="170"/>
                  </a:lnTo>
                  <a:lnTo>
                    <a:pt x="6" y="161"/>
                  </a:lnTo>
                  <a:lnTo>
                    <a:pt x="2" y="150"/>
                  </a:lnTo>
                  <a:lnTo>
                    <a:pt x="1" y="139"/>
                  </a:lnTo>
                  <a:lnTo>
                    <a:pt x="0" y="128"/>
                  </a:lnTo>
                  <a:lnTo>
                    <a:pt x="1" y="117"/>
                  </a:lnTo>
                  <a:lnTo>
                    <a:pt x="4" y="106"/>
                  </a:lnTo>
                  <a:lnTo>
                    <a:pt x="6" y="95"/>
                  </a:lnTo>
                  <a:lnTo>
                    <a:pt x="10" y="84"/>
                  </a:lnTo>
                  <a:lnTo>
                    <a:pt x="16" y="73"/>
                  </a:lnTo>
                  <a:lnTo>
                    <a:pt x="22" y="63"/>
                  </a:lnTo>
                  <a:lnTo>
                    <a:pt x="31" y="52"/>
                  </a:lnTo>
                  <a:lnTo>
                    <a:pt x="40" y="42"/>
                  </a:lnTo>
                  <a:lnTo>
                    <a:pt x="40" y="42"/>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grpSp>
      <p:pic>
        <p:nvPicPr>
          <p:cNvPr id="5122" name="Picture 2" descr="GitHub là gì? Cách chia sẻ mã nguồn, tải code dễ dàng - Trung tâm hỗ trợ kỹ  thuật | MATBAO.NET">
            <a:extLst>
              <a:ext uri="{FF2B5EF4-FFF2-40B4-BE49-F238E27FC236}">
                <a16:creationId xmlns="" xmlns:a16="http://schemas.microsoft.com/office/drawing/2014/main" id="{3B3E8945-1293-4702-9443-1133703AB1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6636" y="867989"/>
            <a:ext cx="3312955" cy="19325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874941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875E-6 1.85185E-6 L 0.25547 -0.00255 " pathEditMode="relative" rAng="0" ptsTypes="AA">
                                      <p:cBhvr>
                                        <p:cTn id="6" dur="2000" fill="hold"/>
                                        <p:tgtEl>
                                          <p:spTgt spid="9"/>
                                        </p:tgtEl>
                                        <p:attrNameLst>
                                          <p:attrName>ppt_x</p:attrName>
                                          <p:attrName>ppt_y</p:attrName>
                                        </p:attrNameLst>
                                      </p:cBhvr>
                                      <p:rCtr x="12773" y="-139"/>
                                    </p:animMotion>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5122"/>
                                        </p:tgtEl>
                                        <p:attrNameLst>
                                          <p:attrName>style.visibility</p:attrName>
                                        </p:attrNameLst>
                                      </p:cBhvr>
                                      <p:to>
                                        <p:strVal val="visible"/>
                                      </p:to>
                                    </p:set>
                                    <p:animEffect transition="in" filter="randombar(horizontal)">
                                      <p:cBhvr>
                                        <p:cTn id="11" dur="500"/>
                                        <p:tgtEl>
                                          <p:spTgt spid="5122"/>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circle(in)">
                                      <p:cBhvr>
                                        <p:cTn id="16" dur="20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randombar(horizontal)">
                                      <p:cBhvr>
                                        <p:cTn id="2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9</a:t>
            </a:fld>
            <a:endParaRPr lang="ru-RU" dirty="0"/>
          </a:p>
        </p:txBody>
      </p:sp>
      <p:pic>
        <p:nvPicPr>
          <p:cNvPr id="7" name="Picture 6">
            <a:extLst>
              <a:ext uri="{FF2B5EF4-FFF2-40B4-BE49-F238E27FC236}">
                <a16:creationId xmlns="" xmlns:a16="http://schemas.microsoft.com/office/drawing/2014/main" id="{3F44B4A7-91D5-4800-95A6-2CDFA2C59BCD}"/>
              </a:ext>
            </a:extLst>
          </p:cNvPr>
          <p:cNvPicPr>
            <a:picLocks noChangeAspect="1"/>
          </p:cNvPicPr>
          <p:nvPr/>
        </p:nvPicPr>
        <p:blipFill>
          <a:blip r:embed="rId2"/>
          <a:stretch>
            <a:fillRect/>
          </a:stretch>
        </p:blipFill>
        <p:spPr>
          <a:xfrm>
            <a:off x="509920" y="1385656"/>
            <a:ext cx="7216765" cy="640135"/>
          </a:xfrm>
          <a:prstGeom prst="rect">
            <a:avLst/>
          </a:prstGeom>
        </p:spPr>
      </p:pic>
      <p:sp>
        <p:nvSpPr>
          <p:cNvPr id="9" name="Flowchart: Alternate Process 8">
            <a:extLst>
              <a:ext uri="{FF2B5EF4-FFF2-40B4-BE49-F238E27FC236}">
                <a16:creationId xmlns="" xmlns:a16="http://schemas.microsoft.com/office/drawing/2014/main" id="{F4F584F0-86B4-42CE-824A-57FEB0FC028D}"/>
              </a:ext>
            </a:extLst>
          </p:cNvPr>
          <p:cNvSpPr/>
          <p:nvPr/>
        </p:nvSpPr>
        <p:spPr>
          <a:xfrm>
            <a:off x="-2852928" y="96057"/>
            <a:ext cx="2343090" cy="640135"/>
          </a:xfrm>
          <a:prstGeom prst="flowChartAlternateProcess">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ctr"/>
            <a:r>
              <a:rPr lang="en-US" sz="1400"/>
              <a:t>HƯỚNG PHÁT TRIỂN</a:t>
            </a:r>
            <a:endParaRPr lang="vi-VN" sz="1400"/>
          </a:p>
        </p:txBody>
      </p:sp>
      <p:pic>
        <p:nvPicPr>
          <p:cNvPr id="69" name="Picture 68">
            <a:extLst>
              <a:ext uri="{FF2B5EF4-FFF2-40B4-BE49-F238E27FC236}">
                <a16:creationId xmlns="" xmlns:a16="http://schemas.microsoft.com/office/drawing/2014/main" id="{016BF9A6-8494-4434-AB0D-22E66F71056B}"/>
              </a:ext>
            </a:extLst>
          </p:cNvPr>
          <p:cNvPicPr>
            <a:picLocks noChangeAspect="1"/>
          </p:cNvPicPr>
          <p:nvPr/>
        </p:nvPicPr>
        <p:blipFill>
          <a:blip r:embed="rId3"/>
          <a:stretch>
            <a:fillRect/>
          </a:stretch>
        </p:blipFill>
        <p:spPr>
          <a:xfrm>
            <a:off x="10629837" y="5667882"/>
            <a:ext cx="723963" cy="662997"/>
          </a:xfrm>
          <a:prstGeom prst="rect">
            <a:avLst/>
          </a:prstGeom>
        </p:spPr>
      </p:pic>
      <p:sp>
        <p:nvSpPr>
          <p:cNvPr id="17" name="Text Placeholder 5">
            <a:extLst>
              <a:ext uri="{FF2B5EF4-FFF2-40B4-BE49-F238E27FC236}">
                <a16:creationId xmlns="" xmlns:a16="http://schemas.microsoft.com/office/drawing/2014/main" id="{32BDB480-E1F8-4C75-8138-12047BB86A2F}"/>
              </a:ext>
            </a:extLst>
          </p:cNvPr>
          <p:cNvSpPr txBox="1">
            <a:spLocks/>
          </p:cNvSpPr>
          <p:nvPr/>
        </p:nvSpPr>
        <p:spPr>
          <a:xfrm>
            <a:off x="1409063" y="3024067"/>
            <a:ext cx="10055500" cy="2202612"/>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a:t>Hiện tại nhóm chúng em vẫn đang trong quá trình hoàn thiện dự án. Tính tới thời điện hiện tại nhóm chúng em vẫn đang hoàn thành dự án theo yêu cầu timeline và thực hiện đúng chức năng đề ra của dự án. Trong thời gian sắp tới nhóm chúng em sẽ hoàn thành hết tất cả các chức năng cũng như giao diện cho dự án.</a:t>
            </a:r>
          </a:p>
        </p:txBody>
      </p:sp>
      <p:grpSp>
        <p:nvGrpSpPr>
          <p:cNvPr id="18" name="men01">
            <a:extLst>
              <a:ext uri="{FF2B5EF4-FFF2-40B4-BE49-F238E27FC236}">
                <a16:creationId xmlns="" xmlns:a16="http://schemas.microsoft.com/office/drawing/2014/main" id="{D6E3AED0-6899-4B17-B51F-3EC9780D9C4B}"/>
              </a:ext>
            </a:extLst>
          </p:cNvPr>
          <p:cNvGrpSpPr/>
          <p:nvPr/>
        </p:nvGrpSpPr>
        <p:grpSpPr>
          <a:xfrm>
            <a:off x="727437" y="2780706"/>
            <a:ext cx="501683" cy="486722"/>
            <a:chOff x="7158038" y="1219200"/>
            <a:chExt cx="736600" cy="736600"/>
          </a:xfrm>
        </p:grpSpPr>
        <p:sp>
          <p:nvSpPr>
            <p:cNvPr id="19" name="Freeform 10016">
              <a:extLst>
                <a:ext uri="{FF2B5EF4-FFF2-40B4-BE49-F238E27FC236}">
                  <a16:creationId xmlns="" xmlns:a16="http://schemas.microsoft.com/office/drawing/2014/main" id="{636E074A-B7BE-438B-B54F-1E3D020E819B}"/>
                </a:ext>
              </a:extLst>
            </p:cNvPr>
            <p:cNvSpPr>
              <a:spLocks/>
            </p:cNvSpPr>
            <p:nvPr/>
          </p:nvSpPr>
          <p:spPr bwMode="auto">
            <a:xfrm>
              <a:off x="7158038" y="1219200"/>
              <a:ext cx="736600" cy="736600"/>
            </a:xfrm>
            <a:custGeom>
              <a:avLst/>
              <a:gdLst>
                <a:gd name="T0" fmla="*/ 1853 w 1854"/>
                <a:gd name="T1" fmla="*/ 975 h 1854"/>
                <a:gd name="T2" fmla="*/ 1835 w 1854"/>
                <a:gd name="T3" fmla="*/ 1113 h 1854"/>
                <a:gd name="T4" fmla="*/ 1798 w 1854"/>
                <a:gd name="T5" fmla="*/ 1246 h 1854"/>
                <a:gd name="T6" fmla="*/ 1742 w 1854"/>
                <a:gd name="T7" fmla="*/ 1369 h 1854"/>
                <a:gd name="T8" fmla="*/ 1671 w 1854"/>
                <a:gd name="T9" fmla="*/ 1482 h 1854"/>
                <a:gd name="T10" fmla="*/ 1583 w 1854"/>
                <a:gd name="T11" fmla="*/ 1582 h 1854"/>
                <a:gd name="T12" fmla="*/ 1482 w 1854"/>
                <a:gd name="T13" fmla="*/ 1670 h 1854"/>
                <a:gd name="T14" fmla="*/ 1369 w 1854"/>
                <a:gd name="T15" fmla="*/ 1742 h 1854"/>
                <a:gd name="T16" fmla="*/ 1246 w 1854"/>
                <a:gd name="T17" fmla="*/ 1798 h 1854"/>
                <a:gd name="T18" fmla="*/ 1114 w 1854"/>
                <a:gd name="T19" fmla="*/ 1835 h 1854"/>
                <a:gd name="T20" fmla="*/ 975 w 1854"/>
                <a:gd name="T21" fmla="*/ 1853 h 1854"/>
                <a:gd name="T22" fmla="*/ 879 w 1854"/>
                <a:gd name="T23" fmla="*/ 1853 h 1854"/>
                <a:gd name="T24" fmla="*/ 740 w 1854"/>
                <a:gd name="T25" fmla="*/ 1835 h 1854"/>
                <a:gd name="T26" fmla="*/ 608 w 1854"/>
                <a:gd name="T27" fmla="*/ 1798 h 1854"/>
                <a:gd name="T28" fmla="*/ 485 w 1854"/>
                <a:gd name="T29" fmla="*/ 1742 h 1854"/>
                <a:gd name="T30" fmla="*/ 372 w 1854"/>
                <a:gd name="T31" fmla="*/ 1670 h 1854"/>
                <a:gd name="T32" fmla="*/ 271 w 1854"/>
                <a:gd name="T33" fmla="*/ 1582 h 1854"/>
                <a:gd name="T34" fmla="*/ 185 w 1854"/>
                <a:gd name="T35" fmla="*/ 1482 h 1854"/>
                <a:gd name="T36" fmla="*/ 112 w 1854"/>
                <a:gd name="T37" fmla="*/ 1369 h 1854"/>
                <a:gd name="T38" fmla="*/ 56 w 1854"/>
                <a:gd name="T39" fmla="*/ 1246 h 1854"/>
                <a:gd name="T40" fmla="*/ 19 w 1854"/>
                <a:gd name="T41" fmla="*/ 1113 h 1854"/>
                <a:gd name="T42" fmla="*/ 2 w 1854"/>
                <a:gd name="T43" fmla="*/ 975 h 1854"/>
                <a:gd name="T44" fmla="*/ 2 w 1854"/>
                <a:gd name="T45" fmla="*/ 880 h 1854"/>
                <a:gd name="T46" fmla="*/ 19 w 1854"/>
                <a:gd name="T47" fmla="*/ 740 h 1854"/>
                <a:gd name="T48" fmla="*/ 56 w 1854"/>
                <a:gd name="T49" fmla="*/ 609 h 1854"/>
                <a:gd name="T50" fmla="*/ 112 w 1854"/>
                <a:gd name="T51" fmla="*/ 486 h 1854"/>
                <a:gd name="T52" fmla="*/ 185 w 1854"/>
                <a:gd name="T53" fmla="*/ 373 h 1854"/>
                <a:gd name="T54" fmla="*/ 271 w 1854"/>
                <a:gd name="T55" fmla="*/ 272 h 1854"/>
                <a:gd name="T56" fmla="*/ 372 w 1854"/>
                <a:gd name="T57" fmla="*/ 184 h 1854"/>
                <a:gd name="T58" fmla="*/ 485 w 1854"/>
                <a:gd name="T59" fmla="*/ 111 h 1854"/>
                <a:gd name="T60" fmla="*/ 608 w 1854"/>
                <a:gd name="T61" fmla="*/ 57 h 1854"/>
                <a:gd name="T62" fmla="*/ 740 w 1854"/>
                <a:gd name="T63" fmla="*/ 19 h 1854"/>
                <a:gd name="T64" fmla="*/ 879 w 1854"/>
                <a:gd name="T65" fmla="*/ 2 h 1854"/>
                <a:gd name="T66" fmla="*/ 975 w 1854"/>
                <a:gd name="T67" fmla="*/ 2 h 1854"/>
                <a:gd name="T68" fmla="*/ 1114 w 1854"/>
                <a:gd name="T69" fmla="*/ 19 h 1854"/>
                <a:gd name="T70" fmla="*/ 1246 w 1854"/>
                <a:gd name="T71" fmla="*/ 57 h 1854"/>
                <a:gd name="T72" fmla="*/ 1369 w 1854"/>
                <a:gd name="T73" fmla="*/ 111 h 1854"/>
                <a:gd name="T74" fmla="*/ 1482 w 1854"/>
                <a:gd name="T75" fmla="*/ 184 h 1854"/>
                <a:gd name="T76" fmla="*/ 1583 w 1854"/>
                <a:gd name="T77" fmla="*/ 272 h 1854"/>
                <a:gd name="T78" fmla="*/ 1671 w 1854"/>
                <a:gd name="T79" fmla="*/ 373 h 1854"/>
                <a:gd name="T80" fmla="*/ 1742 w 1854"/>
                <a:gd name="T81" fmla="*/ 486 h 1854"/>
                <a:gd name="T82" fmla="*/ 1798 w 1854"/>
                <a:gd name="T83" fmla="*/ 609 h 1854"/>
                <a:gd name="T84" fmla="*/ 1835 w 1854"/>
                <a:gd name="T85" fmla="*/ 740 h 1854"/>
                <a:gd name="T86" fmla="*/ 1853 w 1854"/>
                <a:gd name="T87" fmla="*/ 880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54" h="1854">
                  <a:moveTo>
                    <a:pt x="1854" y="927"/>
                  </a:moveTo>
                  <a:lnTo>
                    <a:pt x="1854" y="927"/>
                  </a:lnTo>
                  <a:lnTo>
                    <a:pt x="1853" y="975"/>
                  </a:lnTo>
                  <a:lnTo>
                    <a:pt x="1849" y="1022"/>
                  </a:lnTo>
                  <a:lnTo>
                    <a:pt x="1844" y="1068"/>
                  </a:lnTo>
                  <a:lnTo>
                    <a:pt x="1835" y="1113"/>
                  </a:lnTo>
                  <a:lnTo>
                    <a:pt x="1825" y="1158"/>
                  </a:lnTo>
                  <a:lnTo>
                    <a:pt x="1812" y="1202"/>
                  </a:lnTo>
                  <a:lnTo>
                    <a:pt x="1798" y="1246"/>
                  </a:lnTo>
                  <a:lnTo>
                    <a:pt x="1781" y="1288"/>
                  </a:lnTo>
                  <a:lnTo>
                    <a:pt x="1763" y="1328"/>
                  </a:lnTo>
                  <a:lnTo>
                    <a:pt x="1742" y="1369"/>
                  </a:lnTo>
                  <a:lnTo>
                    <a:pt x="1720" y="1407"/>
                  </a:lnTo>
                  <a:lnTo>
                    <a:pt x="1696" y="1445"/>
                  </a:lnTo>
                  <a:lnTo>
                    <a:pt x="1671" y="1482"/>
                  </a:lnTo>
                  <a:lnTo>
                    <a:pt x="1642" y="1516"/>
                  </a:lnTo>
                  <a:lnTo>
                    <a:pt x="1614" y="1550"/>
                  </a:lnTo>
                  <a:lnTo>
                    <a:pt x="1583" y="1582"/>
                  </a:lnTo>
                  <a:lnTo>
                    <a:pt x="1551" y="1613"/>
                  </a:lnTo>
                  <a:lnTo>
                    <a:pt x="1517" y="1642"/>
                  </a:lnTo>
                  <a:lnTo>
                    <a:pt x="1482" y="1670"/>
                  </a:lnTo>
                  <a:lnTo>
                    <a:pt x="1446" y="1696"/>
                  </a:lnTo>
                  <a:lnTo>
                    <a:pt x="1408" y="1720"/>
                  </a:lnTo>
                  <a:lnTo>
                    <a:pt x="1369" y="1742"/>
                  </a:lnTo>
                  <a:lnTo>
                    <a:pt x="1329" y="1763"/>
                  </a:lnTo>
                  <a:lnTo>
                    <a:pt x="1288" y="1781"/>
                  </a:lnTo>
                  <a:lnTo>
                    <a:pt x="1246" y="1798"/>
                  </a:lnTo>
                  <a:lnTo>
                    <a:pt x="1203" y="1812"/>
                  </a:lnTo>
                  <a:lnTo>
                    <a:pt x="1159" y="1825"/>
                  </a:lnTo>
                  <a:lnTo>
                    <a:pt x="1114" y="1835"/>
                  </a:lnTo>
                  <a:lnTo>
                    <a:pt x="1068" y="1843"/>
                  </a:lnTo>
                  <a:lnTo>
                    <a:pt x="1022" y="1850"/>
                  </a:lnTo>
                  <a:lnTo>
                    <a:pt x="975" y="1853"/>
                  </a:lnTo>
                  <a:lnTo>
                    <a:pt x="928" y="1854"/>
                  </a:lnTo>
                  <a:lnTo>
                    <a:pt x="928" y="1854"/>
                  </a:lnTo>
                  <a:lnTo>
                    <a:pt x="879" y="1853"/>
                  </a:lnTo>
                  <a:lnTo>
                    <a:pt x="832" y="1850"/>
                  </a:lnTo>
                  <a:lnTo>
                    <a:pt x="786" y="1843"/>
                  </a:lnTo>
                  <a:lnTo>
                    <a:pt x="740" y="1835"/>
                  </a:lnTo>
                  <a:lnTo>
                    <a:pt x="696" y="1825"/>
                  </a:lnTo>
                  <a:lnTo>
                    <a:pt x="651" y="1812"/>
                  </a:lnTo>
                  <a:lnTo>
                    <a:pt x="608" y="1798"/>
                  </a:lnTo>
                  <a:lnTo>
                    <a:pt x="567" y="1781"/>
                  </a:lnTo>
                  <a:lnTo>
                    <a:pt x="525" y="1763"/>
                  </a:lnTo>
                  <a:lnTo>
                    <a:pt x="485" y="1742"/>
                  </a:lnTo>
                  <a:lnTo>
                    <a:pt x="447" y="1720"/>
                  </a:lnTo>
                  <a:lnTo>
                    <a:pt x="409" y="1696"/>
                  </a:lnTo>
                  <a:lnTo>
                    <a:pt x="372" y="1670"/>
                  </a:lnTo>
                  <a:lnTo>
                    <a:pt x="337" y="1642"/>
                  </a:lnTo>
                  <a:lnTo>
                    <a:pt x="304" y="1613"/>
                  </a:lnTo>
                  <a:lnTo>
                    <a:pt x="271" y="1582"/>
                  </a:lnTo>
                  <a:lnTo>
                    <a:pt x="241" y="1550"/>
                  </a:lnTo>
                  <a:lnTo>
                    <a:pt x="212" y="1516"/>
                  </a:lnTo>
                  <a:lnTo>
                    <a:pt x="185" y="1482"/>
                  </a:lnTo>
                  <a:lnTo>
                    <a:pt x="158" y="1445"/>
                  </a:lnTo>
                  <a:lnTo>
                    <a:pt x="134" y="1407"/>
                  </a:lnTo>
                  <a:lnTo>
                    <a:pt x="112" y="1369"/>
                  </a:lnTo>
                  <a:lnTo>
                    <a:pt x="92" y="1328"/>
                  </a:lnTo>
                  <a:lnTo>
                    <a:pt x="73" y="1288"/>
                  </a:lnTo>
                  <a:lnTo>
                    <a:pt x="56" y="1246"/>
                  </a:lnTo>
                  <a:lnTo>
                    <a:pt x="42" y="1202"/>
                  </a:lnTo>
                  <a:lnTo>
                    <a:pt x="30" y="1158"/>
                  </a:lnTo>
                  <a:lnTo>
                    <a:pt x="19" y="1113"/>
                  </a:lnTo>
                  <a:lnTo>
                    <a:pt x="11" y="1068"/>
                  </a:lnTo>
                  <a:lnTo>
                    <a:pt x="5" y="1022"/>
                  </a:lnTo>
                  <a:lnTo>
                    <a:pt x="2" y="975"/>
                  </a:lnTo>
                  <a:lnTo>
                    <a:pt x="0" y="927"/>
                  </a:lnTo>
                  <a:lnTo>
                    <a:pt x="0" y="927"/>
                  </a:lnTo>
                  <a:lnTo>
                    <a:pt x="2" y="880"/>
                  </a:lnTo>
                  <a:lnTo>
                    <a:pt x="5" y="832"/>
                  </a:lnTo>
                  <a:lnTo>
                    <a:pt x="11" y="786"/>
                  </a:lnTo>
                  <a:lnTo>
                    <a:pt x="19" y="740"/>
                  </a:lnTo>
                  <a:lnTo>
                    <a:pt x="30" y="695"/>
                  </a:lnTo>
                  <a:lnTo>
                    <a:pt x="42" y="651"/>
                  </a:lnTo>
                  <a:lnTo>
                    <a:pt x="56" y="609"/>
                  </a:lnTo>
                  <a:lnTo>
                    <a:pt x="73" y="566"/>
                  </a:lnTo>
                  <a:lnTo>
                    <a:pt x="92" y="525"/>
                  </a:lnTo>
                  <a:lnTo>
                    <a:pt x="112" y="486"/>
                  </a:lnTo>
                  <a:lnTo>
                    <a:pt x="134" y="446"/>
                  </a:lnTo>
                  <a:lnTo>
                    <a:pt x="158" y="409"/>
                  </a:lnTo>
                  <a:lnTo>
                    <a:pt x="185" y="373"/>
                  </a:lnTo>
                  <a:lnTo>
                    <a:pt x="212" y="338"/>
                  </a:lnTo>
                  <a:lnTo>
                    <a:pt x="241" y="304"/>
                  </a:lnTo>
                  <a:lnTo>
                    <a:pt x="271" y="272"/>
                  </a:lnTo>
                  <a:lnTo>
                    <a:pt x="304" y="241"/>
                  </a:lnTo>
                  <a:lnTo>
                    <a:pt x="337" y="211"/>
                  </a:lnTo>
                  <a:lnTo>
                    <a:pt x="372" y="184"/>
                  </a:lnTo>
                  <a:lnTo>
                    <a:pt x="409" y="159"/>
                  </a:lnTo>
                  <a:lnTo>
                    <a:pt x="447" y="135"/>
                  </a:lnTo>
                  <a:lnTo>
                    <a:pt x="485" y="111"/>
                  </a:lnTo>
                  <a:lnTo>
                    <a:pt x="525" y="92"/>
                  </a:lnTo>
                  <a:lnTo>
                    <a:pt x="567" y="73"/>
                  </a:lnTo>
                  <a:lnTo>
                    <a:pt x="608" y="57"/>
                  </a:lnTo>
                  <a:lnTo>
                    <a:pt x="651" y="41"/>
                  </a:lnTo>
                  <a:lnTo>
                    <a:pt x="696" y="29"/>
                  </a:lnTo>
                  <a:lnTo>
                    <a:pt x="740" y="19"/>
                  </a:lnTo>
                  <a:lnTo>
                    <a:pt x="786" y="10"/>
                  </a:lnTo>
                  <a:lnTo>
                    <a:pt x="832" y="5"/>
                  </a:lnTo>
                  <a:lnTo>
                    <a:pt x="879" y="2"/>
                  </a:lnTo>
                  <a:lnTo>
                    <a:pt x="928" y="0"/>
                  </a:lnTo>
                  <a:lnTo>
                    <a:pt x="928" y="0"/>
                  </a:lnTo>
                  <a:lnTo>
                    <a:pt x="975" y="2"/>
                  </a:lnTo>
                  <a:lnTo>
                    <a:pt x="1022" y="5"/>
                  </a:lnTo>
                  <a:lnTo>
                    <a:pt x="1068" y="10"/>
                  </a:lnTo>
                  <a:lnTo>
                    <a:pt x="1114" y="19"/>
                  </a:lnTo>
                  <a:lnTo>
                    <a:pt x="1159" y="29"/>
                  </a:lnTo>
                  <a:lnTo>
                    <a:pt x="1203" y="41"/>
                  </a:lnTo>
                  <a:lnTo>
                    <a:pt x="1246" y="57"/>
                  </a:lnTo>
                  <a:lnTo>
                    <a:pt x="1288" y="73"/>
                  </a:lnTo>
                  <a:lnTo>
                    <a:pt x="1329" y="92"/>
                  </a:lnTo>
                  <a:lnTo>
                    <a:pt x="1369" y="111"/>
                  </a:lnTo>
                  <a:lnTo>
                    <a:pt x="1408" y="135"/>
                  </a:lnTo>
                  <a:lnTo>
                    <a:pt x="1446" y="159"/>
                  </a:lnTo>
                  <a:lnTo>
                    <a:pt x="1482" y="184"/>
                  </a:lnTo>
                  <a:lnTo>
                    <a:pt x="1517" y="211"/>
                  </a:lnTo>
                  <a:lnTo>
                    <a:pt x="1551" y="241"/>
                  </a:lnTo>
                  <a:lnTo>
                    <a:pt x="1583" y="272"/>
                  </a:lnTo>
                  <a:lnTo>
                    <a:pt x="1614" y="304"/>
                  </a:lnTo>
                  <a:lnTo>
                    <a:pt x="1642" y="338"/>
                  </a:lnTo>
                  <a:lnTo>
                    <a:pt x="1671" y="373"/>
                  </a:lnTo>
                  <a:lnTo>
                    <a:pt x="1696" y="409"/>
                  </a:lnTo>
                  <a:lnTo>
                    <a:pt x="1720" y="446"/>
                  </a:lnTo>
                  <a:lnTo>
                    <a:pt x="1742" y="486"/>
                  </a:lnTo>
                  <a:lnTo>
                    <a:pt x="1763" y="525"/>
                  </a:lnTo>
                  <a:lnTo>
                    <a:pt x="1781" y="566"/>
                  </a:lnTo>
                  <a:lnTo>
                    <a:pt x="1798" y="609"/>
                  </a:lnTo>
                  <a:lnTo>
                    <a:pt x="1812" y="651"/>
                  </a:lnTo>
                  <a:lnTo>
                    <a:pt x="1825" y="695"/>
                  </a:lnTo>
                  <a:lnTo>
                    <a:pt x="1835" y="740"/>
                  </a:lnTo>
                  <a:lnTo>
                    <a:pt x="1844" y="786"/>
                  </a:lnTo>
                  <a:lnTo>
                    <a:pt x="1849" y="832"/>
                  </a:lnTo>
                  <a:lnTo>
                    <a:pt x="1853" y="880"/>
                  </a:lnTo>
                  <a:lnTo>
                    <a:pt x="1854" y="927"/>
                  </a:lnTo>
                  <a:lnTo>
                    <a:pt x="1854" y="927"/>
                  </a:lnTo>
                  <a:close/>
                </a:path>
              </a:pathLst>
            </a:custGeom>
            <a:solidFill>
              <a:srgbClr val="FFCA0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0" name="Freeform 10119">
              <a:extLst>
                <a:ext uri="{FF2B5EF4-FFF2-40B4-BE49-F238E27FC236}">
                  <a16:creationId xmlns="" xmlns:a16="http://schemas.microsoft.com/office/drawing/2014/main" id="{C1C6182E-0CFD-42C5-982F-2929D72D92BC}"/>
                </a:ext>
              </a:extLst>
            </p:cNvPr>
            <p:cNvSpPr>
              <a:spLocks/>
            </p:cNvSpPr>
            <p:nvPr/>
          </p:nvSpPr>
          <p:spPr bwMode="auto">
            <a:xfrm>
              <a:off x="7299325" y="1412875"/>
              <a:ext cx="393700" cy="423863"/>
            </a:xfrm>
            <a:custGeom>
              <a:avLst/>
              <a:gdLst>
                <a:gd name="T0" fmla="*/ 399 w 994"/>
                <a:gd name="T1" fmla="*/ 266 h 1066"/>
                <a:gd name="T2" fmla="*/ 383 w 994"/>
                <a:gd name="T3" fmla="*/ 280 h 1066"/>
                <a:gd name="T4" fmla="*/ 365 w 994"/>
                <a:gd name="T5" fmla="*/ 288 h 1066"/>
                <a:gd name="T6" fmla="*/ 345 w 994"/>
                <a:gd name="T7" fmla="*/ 295 h 1066"/>
                <a:gd name="T8" fmla="*/ 326 w 994"/>
                <a:gd name="T9" fmla="*/ 296 h 1066"/>
                <a:gd name="T10" fmla="*/ 306 w 994"/>
                <a:gd name="T11" fmla="*/ 295 h 1066"/>
                <a:gd name="T12" fmla="*/ 287 w 994"/>
                <a:gd name="T13" fmla="*/ 288 h 1066"/>
                <a:gd name="T14" fmla="*/ 269 w 994"/>
                <a:gd name="T15" fmla="*/ 280 h 1066"/>
                <a:gd name="T16" fmla="*/ 253 w 994"/>
                <a:gd name="T17" fmla="*/ 266 h 1066"/>
                <a:gd name="T18" fmla="*/ 246 w 994"/>
                <a:gd name="T19" fmla="*/ 259 h 1066"/>
                <a:gd name="T20" fmla="*/ 235 w 994"/>
                <a:gd name="T21" fmla="*/ 241 h 1066"/>
                <a:gd name="T22" fmla="*/ 227 w 994"/>
                <a:gd name="T23" fmla="*/ 223 h 1066"/>
                <a:gd name="T24" fmla="*/ 223 w 994"/>
                <a:gd name="T25" fmla="*/ 203 h 1066"/>
                <a:gd name="T26" fmla="*/ 223 w 994"/>
                <a:gd name="T27" fmla="*/ 183 h 1066"/>
                <a:gd name="T28" fmla="*/ 227 w 994"/>
                <a:gd name="T29" fmla="*/ 163 h 1066"/>
                <a:gd name="T30" fmla="*/ 235 w 994"/>
                <a:gd name="T31" fmla="*/ 145 h 1066"/>
                <a:gd name="T32" fmla="*/ 246 w 994"/>
                <a:gd name="T33" fmla="*/ 127 h 1066"/>
                <a:gd name="T34" fmla="*/ 253 w 994"/>
                <a:gd name="T35" fmla="*/ 119 h 1066"/>
                <a:gd name="T36" fmla="*/ 136 w 994"/>
                <a:gd name="T37" fmla="*/ 0 h 1066"/>
                <a:gd name="T38" fmla="*/ 20 w 994"/>
                <a:gd name="T39" fmla="*/ 116 h 1066"/>
                <a:gd name="T40" fmla="*/ 9 w 994"/>
                <a:gd name="T41" fmla="*/ 131 h 1066"/>
                <a:gd name="T42" fmla="*/ 2 w 994"/>
                <a:gd name="T43" fmla="*/ 149 h 1066"/>
                <a:gd name="T44" fmla="*/ 0 w 994"/>
                <a:gd name="T45" fmla="*/ 168 h 1066"/>
                <a:gd name="T46" fmla="*/ 4 w 994"/>
                <a:gd name="T47" fmla="*/ 186 h 1066"/>
                <a:gd name="T48" fmla="*/ 96 w 994"/>
                <a:gd name="T49" fmla="*/ 424 h 1066"/>
                <a:gd name="T50" fmla="*/ 102 w 994"/>
                <a:gd name="T51" fmla="*/ 437 h 1066"/>
                <a:gd name="T52" fmla="*/ 111 w 994"/>
                <a:gd name="T53" fmla="*/ 448 h 1066"/>
                <a:gd name="T54" fmla="*/ 711 w 994"/>
                <a:gd name="T55" fmla="*/ 1047 h 1066"/>
                <a:gd name="T56" fmla="*/ 721 w 994"/>
                <a:gd name="T57" fmla="*/ 1055 h 1066"/>
                <a:gd name="T58" fmla="*/ 745 w 994"/>
                <a:gd name="T59" fmla="*/ 1065 h 1066"/>
                <a:gd name="T60" fmla="*/ 770 w 994"/>
                <a:gd name="T61" fmla="*/ 1065 h 1066"/>
                <a:gd name="T62" fmla="*/ 794 w 994"/>
                <a:gd name="T63" fmla="*/ 1055 h 1066"/>
                <a:gd name="T64" fmla="*/ 804 w 994"/>
                <a:gd name="T65" fmla="*/ 1047 h 1066"/>
                <a:gd name="T66" fmla="*/ 400 w 994"/>
                <a:gd name="T67" fmla="*/ 264 h 1066"/>
                <a:gd name="T68" fmla="*/ 399 w 994"/>
                <a:gd name="T69" fmla="*/ 266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94" h="1066">
                  <a:moveTo>
                    <a:pt x="399" y="266"/>
                  </a:moveTo>
                  <a:lnTo>
                    <a:pt x="399" y="266"/>
                  </a:lnTo>
                  <a:lnTo>
                    <a:pt x="392" y="273"/>
                  </a:lnTo>
                  <a:lnTo>
                    <a:pt x="383" y="280"/>
                  </a:lnTo>
                  <a:lnTo>
                    <a:pt x="374" y="285"/>
                  </a:lnTo>
                  <a:lnTo>
                    <a:pt x="365" y="288"/>
                  </a:lnTo>
                  <a:lnTo>
                    <a:pt x="355" y="292"/>
                  </a:lnTo>
                  <a:lnTo>
                    <a:pt x="345" y="295"/>
                  </a:lnTo>
                  <a:lnTo>
                    <a:pt x="336" y="296"/>
                  </a:lnTo>
                  <a:lnTo>
                    <a:pt x="326" y="296"/>
                  </a:lnTo>
                  <a:lnTo>
                    <a:pt x="316" y="296"/>
                  </a:lnTo>
                  <a:lnTo>
                    <a:pt x="306" y="295"/>
                  </a:lnTo>
                  <a:lnTo>
                    <a:pt x="296" y="292"/>
                  </a:lnTo>
                  <a:lnTo>
                    <a:pt x="287" y="288"/>
                  </a:lnTo>
                  <a:lnTo>
                    <a:pt x="277" y="285"/>
                  </a:lnTo>
                  <a:lnTo>
                    <a:pt x="269" y="280"/>
                  </a:lnTo>
                  <a:lnTo>
                    <a:pt x="261" y="273"/>
                  </a:lnTo>
                  <a:lnTo>
                    <a:pt x="253" y="266"/>
                  </a:lnTo>
                  <a:lnTo>
                    <a:pt x="253" y="266"/>
                  </a:lnTo>
                  <a:lnTo>
                    <a:pt x="246" y="259"/>
                  </a:lnTo>
                  <a:lnTo>
                    <a:pt x="239" y="250"/>
                  </a:lnTo>
                  <a:lnTo>
                    <a:pt x="235" y="241"/>
                  </a:lnTo>
                  <a:lnTo>
                    <a:pt x="230" y="231"/>
                  </a:lnTo>
                  <a:lnTo>
                    <a:pt x="227" y="223"/>
                  </a:lnTo>
                  <a:lnTo>
                    <a:pt x="225" y="213"/>
                  </a:lnTo>
                  <a:lnTo>
                    <a:pt x="223" y="203"/>
                  </a:lnTo>
                  <a:lnTo>
                    <a:pt x="223" y="193"/>
                  </a:lnTo>
                  <a:lnTo>
                    <a:pt x="223" y="183"/>
                  </a:lnTo>
                  <a:lnTo>
                    <a:pt x="225" y="173"/>
                  </a:lnTo>
                  <a:lnTo>
                    <a:pt x="227" y="163"/>
                  </a:lnTo>
                  <a:lnTo>
                    <a:pt x="230" y="153"/>
                  </a:lnTo>
                  <a:lnTo>
                    <a:pt x="235" y="145"/>
                  </a:lnTo>
                  <a:lnTo>
                    <a:pt x="239" y="136"/>
                  </a:lnTo>
                  <a:lnTo>
                    <a:pt x="246" y="127"/>
                  </a:lnTo>
                  <a:lnTo>
                    <a:pt x="253" y="119"/>
                  </a:lnTo>
                  <a:lnTo>
                    <a:pt x="253" y="119"/>
                  </a:lnTo>
                  <a:lnTo>
                    <a:pt x="254" y="118"/>
                  </a:lnTo>
                  <a:lnTo>
                    <a:pt x="136" y="0"/>
                  </a:lnTo>
                  <a:lnTo>
                    <a:pt x="20" y="116"/>
                  </a:lnTo>
                  <a:lnTo>
                    <a:pt x="20" y="116"/>
                  </a:lnTo>
                  <a:lnTo>
                    <a:pt x="13" y="124"/>
                  </a:lnTo>
                  <a:lnTo>
                    <a:pt x="9" y="131"/>
                  </a:lnTo>
                  <a:lnTo>
                    <a:pt x="4" y="140"/>
                  </a:lnTo>
                  <a:lnTo>
                    <a:pt x="2" y="149"/>
                  </a:lnTo>
                  <a:lnTo>
                    <a:pt x="0" y="159"/>
                  </a:lnTo>
                  <a:lnTo>
                    <a:pt x="0" y="168"/>
                  </a:lnTo>
                  <a:lnTo>
                    <a:pt x="2" y="178"/>
                  </a:lnTo>
                  <a:lnTo>
                    <a:pt x="4" y="186"/>
                  </a:lnTo>
                  <a:lnTo>
                    <a:pt x="96" y="424"/>
                  </a:lnTo>
                  <a:lnTo>
                    <a:pt x="96" y="424"/>
                  </a:lnTo>
                  <a:lnTo>
                    <a:pt x="99" y="431"/>
                  </a:lnTo>
                  <a:lnTo>
                    <a:pt x="102" y="437"/>
                  </a:lnTo>
                  <a:lnTo>
                    <a:pt x="106" y="442"/>
                  </a:lnTo>
                  <a:lnTo>
                    <a:pt x="111" y="448"/>
                  </a:lnTo>
                  <a:lnTo>
                    <a:pt x="711" y="1047"/>
                  </a:lnTo>
                  <a:lnTo>
                    <a:pt x="711" y="1047"/>
                  </a:lnTo>
                  <a:lnTo>
                    <a:pt x="715" y="1051"/>
                  </a:lnTo>
                  <a:lnTo>
                    <a:pt x="721" y="1055"/>
                  </a:lnTo>
                  <a:lnTo>
                    <a:pt x="733" y="1061"/>
                  </a:lnTo>
                  <a:lnTo>
                    <a:pt x="745" y="1065"/>
                  </a:lnTo>
                  <a:lnTo>
                    <a:pt x="757" y="1066"/>
                  </a:lnTo>
                  <a:lnTo>
                    <a:pt x="770" y="1065"/>
                  </a:lnTo>
                  <a:lnTo>
                    <a:pt x="782" y="1061"/>
                  </a:lnTo>
                  <a:lnTo>
                    <a:pt x="794" y="1055"/>
                  </a:lnTo>
                  <a:lnTo>
                    <a:pt x="800" y="1051"/>
                  </a:lnTo>
                  <a:lnTo>
                    <a:pt x="804" y="1047"/>
                  </a:lnTo>
                  <a:lnTo>
                    <a:pt x="994" y="858"/>
                  </a:lnTo>
                  <a:lnTo>
                    <a:pt x="400" y="264"/>
                  </a:lnTo>
                  <a:lnTo>
                    <a:pt x="400" y="264"/>
                  </a:lnTo>
                  <a:lnTo>
                    <a:pt x="399" y="266"/>
                  </a:lnTo>
                  <a:lnTo>
                    <a:pt x="399" y="266"/>
                  </a:lnTo>
                  <a:close/>
                </a:path>
              </a:pathLst>
            </a:custGeom>
            <a:solidFill>
              <a:srgbClr val="476177"/>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1" name="Freeform 10120">
              <a:extLst>
                <a:ext uri="{FF2B5EF4-FFF2-40B4-BE49-F238E27FC236}">
                  <a16:creationId xmlns="" xmlns:a16="http://schemas.microsoft.com/office/drawing/2014/main" id="{CFD4F95E-A784-437D-A1C1-840B3EE6FFA6}"/>
                </a:ext>
              </a:extLst>
            </p:cNvPr>
            <p:cNvSpPr>
              <a:spLocks/>
            </p:cNvSpPr>
            <p:nvPr/>
          </p:nvSpPr>
          <p:spPr bwMode="auto">
            <a:xfrm>
              <a:off x="7353300" y="1360488"/>
              <a:ext cx="422275" cy="392113"/>
            </a:xfrm>
            <a:custGeom>
              <a:avLst/>
              <a:gdLst>
                <a:gd name="T0" fmla="*/ 1045 w 1063"/>
                <a:gd name="T1" fmla="*/ 804 h 991"/>
                <a:gd name="T2" fmla="*/ 1052 w 1063"/>
                <a:gd name="T3" fmla="*/ 793 h 991"/>
                <a:gd name="T4" fmla="*/ 1062 w 1063"/>
                <a:gd name="T5" fmla="*/ 769 h 991"/>
                <a:gd name="T6" fmla="*/ 1062 w 1063"/>
                <a:gd name="T7" fmla="*/ 744 h 991"/>
                <a:gd name="T8" fmla="*/ 1052 w 1063"/>
                <a:gd name="T9" fmla="*/ 721 h 991"/>
                <a:gd name="T10" fmla="*/ 1045 w 1063"/>
                <a:gd name="T11" fmla="*/ 710 h 991"/>
                <a:gd name="T12" fmla="*/ 444 w 1063"/>
                <a:gd name="T13" fmla="*/ 111 h 991"/>
                <a:gd name="T14" fmla="*/ 434 w 1063"/>
                <a:gd name="T15" fmla="*/ 102 h 991"/>
                <a:gd name="T16" fmla="*/ 421 w 1063"/>
                <a:gd name="T17" fmla="*/ 95 h 991"/>
                <a:gd name="T18" fmla="*/ 184 w 1063"/>
                <a:gd name="T19" fmla="*/ 4 h 991"/>
                <a:gd name="T20" fmla="*/ 166 w 1063"/>
                <a:gd name="T21" fmla="*/ 0 h 991"/>
                <a:gd name="T22" fmla="*/ 147 w 1063"/>
                <a:gd name="T23" fmla="*/ 1 h 991"/>
                <a:gd name="T24" fmla="*/ 129 w 1063"/>
                <a:gd name="T25" fmla="*/ 8 h 991"/>
                <a:gd name="T26" fmla="*/ 114 w 1063"/>
                <a:gd name="T27" fmla="*/ 20 h 991"/>
                <a:gd name="T28" fmla="*/ 118 w 1063"/>
                <a:gd name="T29" fmla="*/ 251 h 991"/>
                <a:gd name="T30" fmla="*/ 126 w 1063"/>
                <a:gd name="T31" fmla="*/ 245 h 991"/>
                <a:gd name="T32" fmla="*/ 144 w 1063"/>
                <a:gd name="T33" fmla="*/ 234 h 991"/>
                <a:gd name="T34" fmla="*/ 162 w 1063"/>
                <a:gd name="T35" fmla="*/ 226 h 991"/>
                <a:gd name="T36" fmla="*/ 181 w 1063"/>
                <a:gd name="T37" fmla="*/ 223 h 991"/>
                <a:gd name="T38" fmla="*/ 201 w 1063"/>
                <a:gd name="T39" fmla="*/ 223 h 991"/>
                <a:gd name="T40" fmla="*/ 220 w 1063"/>
                <a:gd name="T41" fmla="*/ 226 h 991"/>
                <a:gd name="T42" fmla="*/ 239 w 1063"/>
                <a:gd name="T43" fmla="*/ 234 h 991"/>
                <a:gd name="T44" fmla="*/ 256 w 1063"/>
                <a:gd name="T45" fmla="*/ 246 h 991"/>
                <a:gd name="T46" fmla="*/ 263 w 1063"/>
                <a:gd name="T47" fmla="*/ 252 h 991"/>
                <a:gd name="T48" fmla="*/ 276 w 1063"/>
                <a:gd name="T49" fmla="*/ 269 h 991"/>
                <a:gd name="T50" fmla="*/ 286 w 1063"/>
                <a:gd name="T51" fmla="*/ 286 h 991"/>
                <a:gd name="T52" fmla="*/ 292 w 1063"/>
                <a:gd name="T53" fmla="*/ 305 h 991"/>
                <a:gd name="T54" fmla="*/ 294 w 1063"/>
                <a:gd name="T55" fmla="*/ 325 h 991"/>
                <a:gd name="T56" fmla="*/ 292 w 1063"/>
                <a:gd name="T57" fmla="*/ 345 h 991"/>
                <a:gd name="T58" fmla="*/ 286 w 1063"/>
                <a:gd name="T59" fmla="*/ 363 h 991"/>
                <a:gd name="T60" fmla="*/ 277 w 1063"/>
                <a:gd name="T61" fmla="*/ 381 h 991"/>
                <a:gd name="T62" fmla="*/ 264 w 1063"/>
                <a:gd name="T63" fmla="*/ 397 h 991"/>
                <a:gd name="T64" fmla="*/ 1045 w 1063"/>
                <a:gd name="T65" fmla="*/ 804 h 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63" h="991">
                  <a:moveTo>
                    <a:pt x="1045" y="804"/>
                  </a:moveTo>
                  <a:lnTo>
                    <a:pt x="1045" y="804"/>
                  </a:lnTo>
                  <a:lnTo>
                    <a:pt x="1049" y="799"/>
                  </a:lnTo>
                  <a:lnTo>
                    <a:pt x="1052" y="793"/>
                  </a:lnTo>
                  <a:lnTo>
                    <a:pt x="1059" y="782"/>
                  </a:lnTo>
                  <a:lnTo>
                    <a:pt x="1062" y="769"/>
                  </a:lnTo>
                  <a:lnTo>
                    <a:pt x="1063" y="757"/>
                  </a:lnTo>
                  <a:lnTo>
                    <a:pt x="1062" y="744"/>
                  </a:lnTo>
                  <a:lnTo>
                    <a:pt x="1059" y="732"/>
                  </a:lnTo>
                  <a:lnTo>
                    <a:pt x="1052" y="721"/>
                  </a:lnTo>
                  <a:lnTo>
                    <a:pt x="1049" y="715"/>
                  </a:lnTo>
                  <a:lnTo>
                    <a:pt x="1045" y="710"/>
                  </a:lnTo>
                  <a:lnTo>
                    <a:pt x="444" y="111"/>
                  </a:lnTo>
                  <a:lnTo>
                    <a:pt x="444" y="111"/>
                  </a:lnTo>
                  <a:lnTo>
                    <a:pt x="440" y="106"/>
                  </a:lnTo>
                  <a:lnTo>
                    <a:pt x="434" y="102"/>
                  </a:lnTo>
                  <a:lnTo>
                    <a:pt x="428" y="99"/>
                  </a:lnTo>
                  <a:lnTo>
                    <a:pt x="421" y="95"/>
                  </a:lnTo>
                  <a:lnTo>
                    <a:pt x="184" y="4"/>
                  </a:lnTo>
                  <a:lnTo>
                    <a:pt x="184" y="4"/>
                  </a:lnTo>
                  <a:lnTo>
                    <a:pt x="175" y="1"/>
                  </a:lnTo>
                  <a:lnTo>
                    <a:pt x="166" y="0"/>
                  </a:lnTo>
                  <a:lnTo>
                    <a:pt x="156" y="0"/>
                  </a:lnTo>
                  <a:lnTo>
                    <a:pt x="147" y="1"/>
                  </a:lnTo>
                  <a:lnTo>
                    <a:pt x="137" y="3"/>
                  </a:lnTo>
                  <a:lnTo>
                    <a:pt x="129" y="8"/>
                  </a:lnTo>
                  <a:lnTo>
                    <a:pt x="121" y="13"/>
                  </a:lnTo>
                  <a:lnTo>
                    <a:pt x="114" y="20"/>
                  </a:lnTo>
                  <a:lnTo>
                    <a:pt x="0" y="133"/>
                  </a:lnTo>
                  <a:lnTo>
                    <a:pt x="118" y="251"/>
                  </a:lnTo>
                  <a:lnTo>
                    <a:pt x="118" y="251"/>
                  </a:lnTo>
                  <a:lnTo>
                    <a:pt x="126" y="245"/>
                  </a:lnTo>
                  <a:lnTo>
                    <a:pt x="135" y="238"/>
                  </a:lnTo>
                  <a:lnTo>
                    <a:pt x="144" y="234"/>
                  </a:lnTo>
                  <a:lnTo>
                    <a:pt x="152" y="229"/>
                  </a:lnTo>
                  <a:lnTo>
                    <a:pt x="162" y="226"/>
                  </a:lnTo>
                  <a:lnTo>
                    <a:pt x="171" y="224"/>
                  </a:lnTo>
                  <a:lnTo>
                    <a:pt x="181" y="223"/>
                  </a:lnTo>
                  <a:lnTo>
                    <a:pt x="191" y="222"/>
                  </a:lnTo>
                  <a:lnTo>
                    <a:pt x="201" y="223"/>
                  </a:lnTo>
                  <a:lnTo>
                    <a:pt x="211" y="224"/>
                  </a:lnTo>
                  <a:lnTo>
                    <a:pt x="220" y="226"/>
                  </a:lnTo>
                  <a:lnTo>
                    <a:pt x="229" y="230"/>
                  </a:lnTo>
                  <a:lnTo>
                    <a:pt x="239" y="234"/>
                  </a:lnTo>
                  <a:lnTo>
                    <a:pt x="248" y="239"/>
                  </a:lnTo>
                  <a:lnTo>
                    <a:pt x="256" y="246"/>
                  </a:lnTo>
                  <a:lnTo>
                    <a:pt x="263" y="252"/>
                  </a:lnTo>
                  <a:lnTo>
                    <a:pt x="263" y="252"/>
                  </a:lnTo>
                  <a:lnTo>
                    <a:pt x="271" y="260"/>
                  </a:lnTo>
                  <a:lnTo>
                    <a:pt x="276" y="269"/>
                  </a:lnTo>
                  <a:lnTo>
                    <a:pt x="282" y="278"/>
                  </a:lnTo>
                  <a:lnTo>
                    <a:pt x="286" y="286"/>
                  </a:lnTo>
                  <a:lnTo>
                    <a:pt x="290" y="295"/>
                  </a:lnTo>
                  <a:lnTo>
                    <a:pt x="292" y="305"/>
                  </a:lnTo>
                  <a:lnTo>
                    <a:pt x="293" y="315"/>
                  </a:lnTo>
                  <a:lnTo>
                    <a:pt x="294" y="325"/>
                  </a:lnTo>
                  <a:lnTo>
                    <a:pt x="293" y="335"/>
                  </a:lnTo>
                  <a:lnTo>
                    <a:pt x="292" y="345"/>
                  </a:lnTo>
                  <a:lnTo>
                    <a:pt x="290" y="354"/>
                  </a:lnTo>
                  <a:lnTo>
                    <a:pt x="286" y="363"/>
                  </a:lnTo>
                  <a:lnTo>
                    <a:pt x="283" y="372"/>
                  </a:lnTo>
                  <a:lnTo>
                    <a:pt x="277" y="381"/>
                  </a:lnTo>
                  <a:lnTo>
                    <a:pt x="272" y="390"/>
                  </a:lnTo>
                  <a:lnTo>
                    <a:pt x="264" y="397"/>
                  </a:lnTo>
                  <a:lnTo>
                    <a:pt x="858" y="991"/>
                  </a:lnTo>
                  <a:lnTo>
                    <a:pt x="1045" y="804"/>
                  </a:lnTo>
                  <a:close/>
                </a:path>
              </a:pathLst>
            </a:custGeom>
            <a:solidFill>
              <a:srgbClr val="314860"/>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2" name="Freeform 10121">
              <a:extLst>
                <a:ext uri="{FF2B5EF4-FFF2-40B4-BE49-F238E27FC236}">
                  <a16:creationId xmlns="" xmlns:a16="http://schemas.microsoft.com/office/drawing/2014/main" id="{C29A1306-5BD6-425F-94F2-430AA3880D99}"/>
                </a:ext>
              </a:extLst>
            </p:cNvPr>
            <p:cNvSpPr>
              <a:spLocks noEditPoints="1"/>
            </p:cNvSpPr>
            <p:nvPr/>
          </p:nvSpPr>
          <p:spPr bwMode="auto">
            <a:xfrm>
              <a:off x="7386638" y="1447800"/>
              <a:ext cx="82550" cy="82550"/>
            </a:xfrm>
            <a:custGeom>
              <a:avLst/>
              <a:gdLst>
                <a:gd name="T0" fmla="*/ 169 w 207"/>
                <a:gd name="T1" fmla="*/ 24 h 207"/>
                <a:gd name="T2" fmla="*/ 142 w 207"/>
                <a:gd name="T3" fmla="*/ 7 h 207"/>
                <a:gd name="T4" fmla="*/ 113 w 207"/>
                <a:gd name="T5" fmla="*/ 1 h 207"/>
                <a:gd name="T6" fmla="*/ 83 w 207"/>
                <a:gd name="T7" fmla="*/ 2 h 207"/>
                <a:gd name="T8" fmla="*/ 54 w 207"/>
                <a:gd name="T9" fmla="*/ 12 h 207"/>
                <a:gd name="T10" fmla="*/ 30 w 207"/>
                <a:gd name="T11" fmla="*/ 30 h 207"/>
                <a:gd name="T12" fmla="*/ 16 w 207"/>
                <a:gd name="T13" fmla="*/ 47 h 207"/>
                <a:gd name="T14" fmla="*/ 4 w 207"/>
                <a:gd name="T15" fmla="*/ 74 h 207"/>
                <a:gd name="T16" fmla="*/ 0 w 207"/>
                <a:gd name="T17" fmla="*/ 104 h 207"/>
                <a:gd name="T18" fmla="*/ 4 w 207"/>
                <a:gd name="T19" fmla="*/ 134 h 207"/>
                <a:gd name="T20" fmla="*/ 16 w 207"/>
                <a:gd name="T21" fmla="*/ 161 h 207"/>
                <a:gd name="T22" fmla="*/ 30 w 207"/>
                <a:gd name="T23" fmla="*/ 177 h 207"/>
                <a:gd name="T24" fmla="*/ 54 w 207"/>
                <a:gd name="T25" fmla="*/ 196 h 207"/>
                <a:gd name="T26" fmla="*/ 83 w 207"/>
                <a:gd name="T27" fmla="*/ 206 h 207"/>
                <a:gd name="T28" fmla="*/ 113 w 207"/>
                <a:gd name="T29" fmla="*/ 207 h 207"/>
                <a:gd name="T30" fmla="*/ 142 w 207"/>
                <a:gd name="T31" fmla="*/ 199 h 207"/>
                <a:gd name="T32" fmla="*/ 169 w 207"/>
                <a:gd name="T33" fmla="*/ 184 h 207"/>
                <a:gd name="T34" fmla="*/ 184 w 207"/>
                <a:gd name="T35" fmla="*/ 170 h 207"/>
                <a:gd name="T36" fmla="*/ 199 w 207"/>
                <a:gd name="T37" fmla="*/ 142 h 207"/>
                <a:gd name="T38" fmla="*/ 206 w 207"/>
                <a:gd name="T39" fmla="*/ 114 h 207"/>
                <a:gd name="T40" fmla="*/ 205 w 207"/>
                <a:gd name="T41" fmla="*/ 84 h 207"/>
                <a:gd name="T42" fmla="*/ 195 w 207"/>
                <a:gd name="T43" fmla="*/ 56 h 207"/>
                <a:gd name="T44" fmla="*/ 176 w 207"/>
                <a:gd name="T45" fmla="*/ 30 h 207"/>
                <a:gd name="T46" fmla="*/ 154 w 207"/>
                <a:gd name="T47" fmla="*/ 154 h 207"/>
                <a:gd name="T48" fmla="*/ 137 w 207"/>
                <a:gd name="T49" fmla="*/ 168 h 207"/>
                <a:gd name="T50" fmla="*/ 117 w 207"/>
                <a:gd name="T51" fmla="*/ 174 h 207"/>
                <a:gd name="T52" fmla="*/ 96 w 207"/>
                <a:gd name="T53" fmla="*/ 175 h 207"/>
                <a:gd name="T54" fmla="*/ 76 w 207"/>
                <a:gd name="T55" fmla="*/ 171 h 207"/>
                <a:gd name="T56" fmla="*/ 58 w 207"/>
                <a:gd name="T57" fmla="*/ 160 h 207"/>
                <a:gd name="T58" fmla="*/ 47 w 207"/>
                <a:gd name="T59" fmla="*/ 149 h 207"/>
                <a:gd name="T60" fmla="*/ 36 w 207"/>
                <a:gd name="T61" fmla="*/ 131 h 207"/>
                <a:gd name="T62" fmla="*/ 31 w 207"/>
                <a:gd name="T63" fmla="*/ 110 h 207"/>
                <a:gd name="T64" fmla="*/ 32 w 207"/>
                <a:gd name="T65" fmla="*/ 90 h 207"/>
                <a:gd name="T66" fmla="*/ 39 w 207"/>
                <a:gd name="T67" fmla="*/ 70 h 207"/>
                <a:gd name="T68" fmla="*/ 52 w 207"/>
                <a:gd name="T69" fmla="*/ 52 h 207"/>
                <a:gd name="T70" fmla="*/ 63 w 207"/>
                <a:gd name="T71" fmla="*/ 44 h 207"/>
                <a:gd name="T72" fmla="*/ 83 w 207"/>
                <a:gd name="T73" fmla="*/ 35 h 207"/>
                <a:gd name="T74" fmla="*/ 103 w 207"/>
                <a:gd name="T75" fmla="*/ 31 h 207"/>
                <a:gd name="T76" fmla="*/ 124 w 207"/>
                <a:gd name="T77" fmla="*/ 35 h 207"/>
                <a:gd name="T78" fmla="*/ 143 w 207"/>
                <a:gd name="T79" fmla="*/ 44 h 207"/>
                <a:gd name="T80" fmla="*/ 154 w 207"/>
                <a:gd name="T81" fmla="*/ 52 h 207"/>
                <a:gd name="T82" fmla="*/ 167 w 207"/>
                <a:gd name="T83" fmla="*/ 70 h 207"/>
                <a:gd name="T84" fmla="*/ 174 w 207"/>
                <a:gd name="T85" fmla="*/ 90 h 207"/>
                <a:gd name="T86" fmla="*/ 175 w 207"/>
                <a:gd name="T87" fmla="*/ 110 h 207"/>
                <a:gd name="T88" fmla="*/ 170 w 207"/>
                <a:gd name="T89" fmla="*/ 131 h 207"/>
                <a:gd name="T90" fmla="*/ 159 w 207"/>
                <a:gd name="T91" fmla="*/ 14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207">
                  <a:moveTo>
                    <a:pt x="176" y="30"/>
                  </a:moveTo>
                  <a:lnTo>
                    <a:pt x="176" y="30"/>
                  </a:lnTo>
                  <a:lnTo>
                    <a:pt x="169" y="24"/>
                  </a:lnTo>
                  <a:lnTo>
                    <a:pt x="160" y="17"/>
                  </a:lnTo>
                  <a:lnTo>
                    <a:pt x="151" y="12"/>
                  </a:lnTo>
                  <a:lnTo>
                    <a:pt x="142" y="7"/>
                  </a:lnTo>
                  <a:lnTo>
                    <a:pt x="132" y="4"/>
                  </a:lnTo>
                  <a:lnTo>
                    <a:pt x="122" y="2"/>
                  </a:lnTo>
                  <a:lnTo>
                    <a:pt x="113" y="1"/>
                  </a:lnTo>
                  <a:lnTo>
                    <a:pt x="103" y="0"/>
                  </a:lnTo>
                  <a:lnTo>
                    <a:pt x="93" y="1"/>
                  </a:lnTo>
                  <a:lnTo>
                    <a:pt x="83" y="2"/>
                  </a:lnTo>
                  <a:lnTo>
                    <a:pt x="73" y="4"/>
                  </a:lnTo>
                  <a:lnTo>
                    <a:pt x="64" y="7"/>
                  </a:lnTo>
                  <a:lnTo>
                    <a:pt x="54" y="12"/>
                  </a:lnTo>
                  <a:lnTo>
                    <a:pt x="46" y="17"/>
                  </a:lnTo>
                  <a:lnTo>
                    <a:pt x="38" y="24"/>
                  </a:lnTo>
                  <a:lnTo>
                    <a:pt x="30" y="30"/>
                  </a:lnTo>
                  <a:lnTo>
                    <a:pt x="30" y="30"/>
                  </a:lnTo>
                  <a:lnTo>
                    <a:pt x="23" y="38"/>
                  </a:lnTo>
                  <a:lnTo>
                    <a:pt x="16" y="47"/>
                  </a:lnTo>
                  <a:lnTo>
                    <a:pt x="12" y="56"/>
                  </a:lnTo>
                  <a:lnTo>
                    <a:pt x="7" y="64"/>
                  </a:lnTo>
                  <a:lnTo>
                    <a:pt x="4" y="74"/>
                  </a:lnTo>
                  <a:lnTo>
                    <a:pt x="2" y="84"/>
                  </a:lnTo>
                  <a:lnTo>
                    <a:pt x="0" y="94"/>
                  </a:lnTo>
                  <a:lnTo>
                    <a:pt x="0" y="104"/>
                  </a:lnTo>
                  <a:lnTo>
                    <a:pt x="0" y="114"/>
                  </a:lnTo>
                  <a:lnTo>
                    <a:pt x="2" y="124"/>
                  </a:lnTo>
                  <a:lnTo>
                    <a:pt x="4" y="134"/>
                  </a:lnTo>
                  <a:lnTo>
                    <a:pt x="7" y="142"/>
                  </a:lnTo>
                  <a:lnTo>
                    <a:pt x="12" y="152"/>
                  </a:lnTo>
                  <a:lnTo>
                    <a:pt x="16" y="161"/>
                  </a:lnTo>
                  <a:lnTo>
                    <a:pt x="23" y="170"/>
                  </a:lnTo>
                  <a:lnTo>
                    <a:pt x="30" y="177"/>
                  </a:lnTo>
                  <a:lnTo>
                    <a:pt x="30" y="177"/>
                  </a:lnTo>
                  <a:lnTo>
                    <a:pt x="38" y="184"/>
                  </a:lnTo>
                  <a:lnTo>
                    <a:pt x="46" y="191"/>
                  </a:lnTo>
                  <a:lnTo>
                    <a:pt x="54" y="196"/>
                  </a:lnTo>
                  <a:lnTo>
                    <a:pt x="64" y="199"/>
                  </a:lnTo>
                  <a:lnTo>
                    <a:pt x="73" y="203"/>
                  </a:lnTo>
                  <a:lnTo>
                    <a:pt x="83" y="206"/>
                  </a:lnTo>
                  <a:lnTo>
                    <a:pt x="93" y="207"/>
                  </a:lnTo>
                  <a:lnTo>
                    <a:pt x="103" y="207"/>
                  </a:lnTo>
                  <a:lnTo>
                    <a:pt x="113" y="207"/>
                  </a:lnTo>
                  <a:lnTo>
                    <a:pt x="122" y="206"/>
                  </a:lnTo>
                  <a:lnTo>
                    <a:pt x="132" y="203"/>
                  </a:lnTo>
                  <a:lnTo>
                    <a:pt x="142" y="199"/>
                  </a:lnTo>
                  <a:lnTo>
                    <a:pt x="151" y="196"/>
                  </a:lnTo>
                  <a:lnTo>
                    <a:pt x="160" y="191"/>
                  </a:lnTo>
                  <a:lnTo>
                    <a:pt x="169" y="184"/>
                  </a:lnTo>
                  <a:lnTo>
                    <a:pt x="176" y="177"/>
                  </a:lnTo>
                  <a:lnTo>
                    <a:pt x="176" y="177"/>
                  </a:lnTo>
                  <a:lnTo>
                    <a:pt x="184" y="170"/>
                  </a:lnTo>
                  <a:lnTo>
                    <a:pt x="189" y="161"/>
                  </a:lnTo>
                  <a:lnTo>
                    <a:pt x="195" y="152"/>
                  </a:lnTo>
                  <a:lnTo>
                    <a:pt x="199" y="142"/>
                  </a:lnTo>
                  <a:lnTo>
                    <a:pt x="203" y="134"/>
                  </a:lnTo>
                  <a:lnTo>
                    <a:pt x="205" y="124"/>
                  </a:lnTo>
                  <a:lnTo>
                    <a:pt x="206" y="114"/>
                  </a:lnTo>
                  <a:lnTo>
                    <a:pt x="207" y="104"/>
                  </a:lnTo>
                  <a:lnTo>
                    <a:pt x="206" y="94"/>
                  </a:lnTo>
                  <a:lnTo>
                    <a:pt x="205" y="84"/>
                  </a:lnTo>
                  <a:lnTo>
                    <a:pt x="203" y="74"/>
                  </a:lnTo>
                  <a:lnTo>
                    <a:pt x="199" y="64"/>
                  </a:lnTo>
                  <a:lnTo>
                    <a:pt x="195" y="56"/>
                  </a:lnTo>
                  <a:lnTo>
                    <a:pt x="189" y="47"/>
                  </a:lnTo>
                  <a:lnTo>
                    <a:pt x="184" y="38"/>
                  </a:lnTo>
                  <a:lnTo>
                    <a:pt x="176" y="30"/>
                  </a:lnTo>
                  <a:lnTo>
                    <a:pt x="176" y="30"/>
                  </a:lnTo>
                  <a:close/>
                  <a:moveTo>
                    <a:pt x="154" y="154"/>
                  </a:moveTo>
                  <a:lnTo>
                    <a:pt x="154" y="154"/>
                  </a:lnTo>
                  <a:lnTo>
                    <a:pt x="149" y="160"/>
                  </a:lnTo>
                  <a:lnTo>
                    <a:pt x="143" y="164"/>
                  </a:lnTo>
                  <a:lnTo>
                    <a:pt x="137" y="168"/>
                  </a:lnTo>
                  <a:lnTo>
                    <a:pt x="130" y="171"/>
                  </a:lnTo>
                  <a:lnTo>
                    <a:pt x="124" y="173"/>
                  </a:lnTo>
                  <a:lnTo>
                    <a:pt x="117" y="174"/>
                  </a:lnTo>
                  <a:lnTo>
                    <a:pt x="110" y="175"/>
                  </a:lnTo>
                  <a:lnTo>
                    <a:pt x="103" y="176"/>
                  </a:lnTo>
                  <a:lnTo>
                    <a:pt x="96" y="175"/>
                  </a:lnTo>
                  <a:lnTo>
                    <a:pt x="90" y="174"/>
                  </a:lnTo>
                  <a:lnTo>
                    <a:pt x="83" y="173"/>
                  </a:lnTo>
                  <a:lnTo>
                    <a:pt x="76" y="171"/>
                  </a:lnTo>
                  <a:lnTo>
                    <a:pt x="70" y="168"/>
                  </a:lnTo>
                  <a:lnTo>
                    <a:pt x="63" y="164"/>
                  </a:lnTo>
                  <a:lnTo>
                    <a:pt x="58" y="160"/>
                  </a:lnTo>
                  <a:lnTo>
                    <a:pt x="52" y="154"/>
                  </a:lnTo>
                  <a:lnTo>
                    <a:pt x="52" y="154"/>
                  </a:lnTo>
                  <a:lnTo>
                    <a:pt x="47" y="149"/>
                  </a:lnTo>
                  <a:lnTo>
                    <a:pt x="43" y="143"/>
                  </a:lnTo>
                  <a:lnTo>
                    <a:pt x="39" y="137"/>
                  </a:lnTo>
                  <a:lnTo>
                    <a:pt x="36" y="131"/>
                  </a:lnTo>
                  <a:lnTo>
                    <a:pt x="34" y="125"/>
                  </a:lnTo>
                  <a:lnTo>
                    <a:pt x="32" y="117"/>
                  </a:lnTo>
                  <a:lnTo>
                    <a:pt x="31" y="110"/>
                  </a:lnTo>
                  <a:lnTo>
                    <a:pt x="31" y="104"/>
                  </a:lnTo>
                  <a:lnTo>
                    <a:pt x="31" y="97"/>
                  </a:lnTo>
                  <a:lnTo>
                    <a:pt x="32" y="90"/>
                  </a:lnTo>
                  <a:lnTo>
                    <a:pt x="34" y="83"/>
                  </a:lnTo>
                  <a:lnTo>
                    <a:pt x="36" y="76"/>
                  </a:lnTo>
                  <a:lnTo>
                    <a:pt x="39" y="70"/>
                  </a:lnTo>
                  <a:lnTo>
                    <a:pt x="43" y="64"/>
                  </a:lnTo>
                  <a:lnTo>
                    <a:pt x="47" y="58"/>
                  </a:lnTo>
                  <a:lnTo>
                    <a:pt x="52" y="52"/>
                  </a:lnTo>
                  <a:lnTo>
                    <a:pt x="52" y="52"/>
                  </a:lnTo>
                  <a:lnTo>
                    <a:pt x="58" y="48"/>
                  </a:lnTo>
                  <a:lnTo>
                    <a:pt x="63" y="44"/>
                  </a:lnTo>
                  <a:lnTo>
                    <a:pt x="70" y="40"/>
                  </a:lnTo>
                  <a:lnTo>
                    <a:pt x="76" y="37"/>
                  </a:lnTo>
                  <a:lnTo>
                    <a:pt x="83" y="35"/>
                  </a:lnTo>
                  <a:lnTo>
                    <a:pt x="90" y="33"/>
                  </a:lnTo>
                  <a:lnTo>
                    <a:pt x="96" y="31"/>
                  </a:lnTo>
                  <a:lnTo>
                    <a:pt x="103" y="31"/>
                  </a:lnTo>
                  <a:lnTo>
                    <a:pt x="110" y="31"/>
                  </a:lnTo>
                  <a:lnTo>
                    <a:pt x="117" y="33"/>
                  </a:lnTo>
                  <a:lnTo>
                    <a:pt x="124" y="35"/>
                  </a:lnTo>
                  <a:lnTo>
                    <a:pt x="130" y="37"/>
                  </a:lnTo>
                  <a:lnTo>
                    <a:pt x="137" y="40"/>
                  </a:lnTo>
                  <a:lnTo>
                    <a:pt x="143" y="44"/>
                  </a:lnTo>
                  <a:lnTo>
                    <a:pt x="149" y="48"/>
                  </a:lnTo>
                  <a:lnTo>
                    <a:pt x="154" y="52"/>
                  </a:lnTo>
                  <a:lnTo>
                    <a:pt x="154" y="52"/>
                  </a:lnTo>
                  <a:lnTo>
                    <a:pt x="159" y="58"/>
                  </a:lnTo>
                  <a:lnTo>
                    <a:pt x="163" y="64"/>
                  </a:lnTo>
                  <a:lnTo>
                    <a:pt x="167" y="70"/>
                  </a:lnTo>
                  <a:lnTo>
                    <a:pt x="170" y="76"/>
                  </a:lnTo>
                  <a:lnTo>
                    <a:pt x="172" y="83"/>
                  </a:lnTo>
                  <a:lnTo>
                    <a:pt x="174" y="90"/>
                  </a:lnTo>
                  <a:lnTo>
                    <a:pt x="175" y="97"/>
                  </a:lnTo>
                  <a:lnTo>
                    <a:pt x="175" y="104"/>
                  </a:lnTo>
                  <a:lnTo>
                    <a:pt x="175" y="110"/>
                  </a:lnTo>
                  <a:lnTo>
                    <a:pt x="174" y="117"/>
                  </a:lnTo>
                  <a:lnTo>
                    <a:pt x="172" y="125"/>
                  </a:lnTo>
                  <a:lnTo>
                    <a:pt x="170" y="131"/>
                  </a:lnTo>
                  <a:lnTo>
                    <a:pt x="167" y="137"/>
                  </a:lnTo>
                  <a:lnTo>
                    <a:pt x="163" y="143"/>
                  </a:lnTo>
                  <a:lnTo>
                    <a:pt x="159" y="149"/>
                  </a:lnTo>
                  <a:lnTo>
                    <a:pt x="154" y="154"/>
                  </a:lnTo>
                  <a:lnTo>
                    <a:pt x="154" y="154"/>
                  </a:lnTo>
                  <a:close/>
                </a:path>
              </a:pathLst>
            </a:custGeom>
            <a:solidFill>
              <a:srgbClr val="FFFFFF"/>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3" name="Freeform 10122">
              <a:extLst>
                <a:ext uri="{FF2B5EF4-FFF2-40B4-BE49-F238E27FC236}">
                  <a16:creationId xmlns="" xmlns:a16="http://schemas.microsoft.com/office/drawing/2014/main" id="{DA15ABFE-D4FD-4F72-A452-FF9D41BE9F12}"/>
                </a:ext>
              </a:extLst>
            </p:cNvPr>
            <p:cNvSpPr>
              <a:spLocks/>
            </p:cNvSpPr>
            <p:nvPr/>
          </p:nvSpPr>
          <p:spPr bwMode="auto">
            <a:xfrm>
              <a:off x="7308850" y="1368425"/>
              <a:ext cx="131763" cy="131763"/>
            </a:xfrm>
            <a:custGeom>
              <a:avLst/>
              <a:gdLst>
                <a:gd name="T0" fmla="*/ 292 w 331"/>
                <a:gd name="T1" fmla="*/ 331 h 331"/>
                <a:gd name="T2" fmla="*/ 292 w 331"/>
                <a:gd name="T3" fmla="*/ 331 h 331"/>
                <a:gd name="T4" fmla="*/ 284 w 331"/>
                <a:gd name="T5" fmla="*/ 331 h 331"/>
                <a:gd name="T6" fmla="*/ 276 w 331"/>
                <a:gd name="T7" fmla="*/ 329 h 331"/>
                <a:gd name="T8" fmla="*/ 270 w 331"/>
                <a:gd name="T9" fmla="*/ 325 h 331"/>
                <a:gd name="T10" fmla="*/ 263 w 331"/>
                <a:gd name="T11" fmla="*/ 320 h 331"/>
                <a:gd name="T12" fmla="*/ 11 w 331"/>
                <a:gd name="T13" fmla="*/ 68 h 331"/>
                <a:gd name="T14" fmla="*/ 11 w 331"/>
                <a:gd name="T15" fmla="*/ 68 h 331"/>
                <a:gd name="T16" fmla="*/ 5 w 331"/>
                <a:gd name="T17" fmla="*/ 61 h 331"/>
                <a:gd name="T18" fmla="*/ 2 w 331"/>
                <a:gd name="T19" fmla="*/ 55 h 331"/>
                <a:gd name="T20" fmla="*/ 0 w 331"/>
                <a:gd name="T21" fmla="*/ 47 h 331"/>
                <a:gd name="T22" fmla="*/ 0 w 331"/>
                <a:gd name="T23" fmla="*/ 39 h 331"/>
                <a:gd name="T24" fmla="*/ 0 w 331"/>
                <a:gd name="T25" fmla="*/ 32 h 331"/>
                <a:gd name="T26" fmla="*/ 2 w 331"/>
                <a:gd name="T27" fmla="*/ 24 h 331"/>
                <a:gd name="T28" fmla="*/ 5 w 331"/>
                <a:gd name="T29" fmla="*/ 17 h 331"/>
                <a:gd name="T30" fmla="*/ 11 w 331"/>
                <a:gd name="T31" fmla="*/ 11 h 331"/>
                <a:gd name="T32" fmla="*/ 11 w 331"/>
                <a:gd name="T33" fmla="*/ 11 h 331"/>
                <a:gd name="T34" fmla="*/ 17 w 331"/>
                <a:gd name="T35" fmla="*/ 7 h 331"/>
                <a:gd name="T36" fmla="*/ 24 w 331"/>
                <a:gd name="T37" fmla="*/ 2 h 331"/>
                <a:gd name="T38" fmla="*/ 32 w 331"/>
                <a:gd name="T39" fmla="*/ 1 h 331"/>
                <a:gd name="T40" fmla="*/ 39 w 331"/>
                <a:gd name="T41" fmla="*/ 0 h 331"/>
                <a:gd name="T42" fmla="*/ 47 w 331"/>
                <a:gd name="T43" fmla="*/ 1 h 331"/>
                <a:gd name="T44" fmla="*/ 54 w 331"/>
                <a:gd name="T45" fmla="*/ 2 h 331"/>
                <a:gd name="T46" fmla="*/ 61 w 331"/>
                <a:gd name="T47" fmla="*/ 7 h 331"/>
                <a:gd name="T48" fmla="*/ 67 w 331"/>
                <a:gd name="T49" fmla="*/ 11 h 331"/>
                <a:gd name="T50" fmla="*/ 319 w 331"/>
                <a:gd name="T51" fmla="*/ 263 h 331"/>
                <a:gd name="T52" fmla="*/ 319 w 331"/>
                <a:gd name="T53" fmla="*/ 263 h 331"/>
                <a:gd name="T54" fmla="*/ 325 w 331"/>
                <a:gd name="T55" fmla="*/ 270 h 331"/>
                <a:gd name="T56" fmla="*/ 328 w 331"/>
                <a:gd name="T57" fmla="*/ 276 h 331"/>
                <a:gd name="T58" fmla="*/ 330 w 331"/>
                <a:gd name="T59" fmla="*/ 284 h 331"/>
                <a:gd name="T60" fmla="*/ 331 w 331"/>
                <a:gd name="T61" fmla="*/ 292 h 331"/>
                <a:gd name="T62" fmla="*/ 330 w 331"/>
                <a:gd name="T63" fmla="*/ 300 h 331"/>
                <a:gd name="T64" fmla="*/ 328 w 331"/>
                <a:gd name="T65" fmla="*/ 307 h 331"/>
                <a:gd name="T66" fmla="*/ 325 w 331"/>
                <a:gd name="T67" fmla="*/ 314 h 331"/>
                <a:gd name="T68" fmla="*/ 319 w 331"/>
                <a:gd name="T69" fmla="*/ 320 h 331"/>
                <a:gd name="T70" fmla="*/ 319 w 331"/>
                <a:gd name="T71" fmla="*/ 320 h 331"/>
                <a:gd name="T72" fmla="*/ 314 w 331"/>
                <a:gd name="T73" fmla="*/ 325 h 331"/>
                <a:gd name="T74" fmla="*/ 306 w 331"/>
                <a:gd name="T75" fmla="*/ 329 h 331"/>
                <a:gd name="T76" fmla="*/ 300 w 331"/>
                <a:gd name="T77" fmla="*/ 331 h 331"/>
                <a:gd name="T78" fmla="*/ 292 w 331"/>
                <a:gd name="T79" fmla="*/ 331 h 331"/>
                <a:gd name="T80" fmla="*/ 292 w 331"/>
                <a:gd name="T8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31" h="331">
                  <a:moveTo>
                    <a:pt x="292" y="331"/>
                  </a:moveTo>
                  <a:lnTo>
                    <a:pt x="292" y="331"/>
                  </a:lnTo>
                  <a:lnTo>
                    <a:pt x="284" y="331"/>
                  </a:lnTo>
                  <a:lnTo>
                    <a:pt x="276" y="329"/>
                  </a:lnTo>
                  <a:lnTo>
                    <a:pt x="270" y="325"/>
                  </a:lnTo>
                  <a:lnTo>
                    <a:pt x="263" y="320"/>
                  </a:lnTo>
                  <a:lnTo>
                    <a:pt x="11" y="68"/>
                  </a:lnTo>
                  <a:lnTo>
                    <a:pt x="11" y="68"/>
                  </a:lnTo>
                  <a:lnTo>
                    <a:pt x="5" y="61"/>
                  </a:lnTo>
                  <a:lnTo>
                    <a:pt x="2" y="55"/>
                  </a:lnTo>
                  <a:lnTo>
                    <a:pt x="0" y="47"/>
                  </a:lnTo>
                  <a:lnTo>
                    <a:pt x="0" y="39"/>
                  </a:lnTo>
                  <a:lnTo>
                    <a:pt x="0" y="32"/>
                  </a:lnTo>
                  <a:lnTo>
                    <a:pt x="2" y="24"/>
                  </a:lnTo>
                  <a:lnTo>
                    <a:pt x="5" y="17"/>
                  </a:lnTo>
                  <a:lnTo>
                    <a:pt x="11" y="11"/>
                  </a:lnTo>
                  <a:lnTo>
                    <a:pt x="11" y="11"/>
                  </a:lnTo>
                  <a:lnTo>
                    <a:pt x="17" y="7"/>
                  </a:lnTo>
                  <a:lnTo>
                    <a:pt x="24" y="2"/>
                  </a:lnTo>
                  <a:lnTo>
                    <a:pt x="32" y="1"/>
                  </a:lnTo>
                  <a:lnTo>
                    <a:pt x="39" y="0"/>
                  </a:lnTo>
                  <a:lnTo>
                    <a:pt x="47" y="1"/>
                  </a:lnTo>
                  <a:lnTo>
                    <a:pt x="54" y="2"/>
                  </a:lnTo>
                  <a:lnTo>
                    <a:pt x="61" y="7"/>
                  </a:lnTo>
                  <a:lnTo>
                    <a:pt x="67" y="11"/>
                  </a:lnTo>
                  <a:lnTo>
                    <a:pt x="319" y="263"/>
                  </a:lnTo>
                  <a:lnTo>
                    <a:pt x="319" y="263"/>
                  </a:lnTo>
                  <a:lnTo>
                    <a:pt x="325" y="270"/>
                  </a:lnTo>
                  <a:lnTo>
                    <a:pt x="328" y="276"/>
                  </a:lnTo>
                  <a:lnTo>
                    <a:pt x="330" y="284"/>
                  </a:lnTo>
                  <a:lnTo>
                    <a:pt x="331" y="292"/>
                  </a:lnTo>
                  <a:lnTo>
                    <a:pt x="330" y="300"/>
                  </a:lnTo>
                  <a:lnTo>
                    <a:pt x="328" y="307"/>
                  </a:lnTo>
                  <a:lnTo>
                    <a:pt x="325" y="314"/>
                  </a:lnTo>
                  <a:lnTo>
                    <a:pt x="319" y="320"/>
                  </a:lnTo>
                  <a:lnTo>
                    <a:pt x="319" y="320"/>
                  </a:lnTo>
                  <a:lnTo>
                    <a:pt x="314" y="325"/>
                  </a:lnTo>
                  <a:lnTo>
                    <a:pt x="306" y="329"/>
                  </a:lnTo>
                  <a:lnTo>
                    <a:pt x="300" y="331"/>
                  </a:lnTo>
                  <a:lnTo>
                    <a:pt x="292" y="331"/>
                  </a:lnTo>
                  <a:lnTo>
                    <a:pt x="292" y="331"/>
                  </a:lnTo>
                  <a:close/>
                </a:path>
              </a:pathLst>
            </a:custGeom>
            <a:solidFill>
              <a:srgbClr val="242633"/>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4" name="Freeform 10123">
              <a:extLst>
                <a:ext uri="{FF2B5EF4-FFF2-40B4-BE49-F238E27FC236}">
                  <a16:creationId xmlns="" xmlns:a16="http://schemas.microsoft.com/office/drawing/2014/main" id="{43B50A10-817B-41BC-AC36-4351FF86EB3A}"/>
                </a:ext>
              </a:extLst>
            </p:cNvPr>
            <p:cNvSpPr>
              <a:spLocks/>
            </p:cNvSpPr>
            <p:nvPr/>
          </p:nvSpPr>
          <p:spPr bwMode="auto">
            <a:xfrm>
              <a:off x="7467600" y="1506538"/>
              <a:ext cx="101600" cy="101600"/>
            </a:xfrm>
            <a:custGeom>
              <a:avLst/>
              <a:gdLst>
                <a:gd name="T0" fmla="*/ 130 w 254"/>
                <a:gd name="T1" fmla="*/ 81 h 253"/>
                <a:gd name="T2" fmla="*/ 88 w 254"/>
                <a:gd name="T3" fmla="*/ 39 h 253"/>
                <a:gd name="T4" fmla="*/ 127 w 254"/>
                <a:gd name="T5" fmla="*/ 0 h 253"/>
                <a:gd name="T6" fmla="*/ 254 w 254"/>
                <a:gd name="T7" fmla="*/ 127 h 253"/>
                <a:gd name="T8" fmla="*/ 215 w 254"/>
                <a:gd name="T9" fmla="*/ 166 h 253"/>
                <a:gd name="T10" fmla="*/ 173 w 254"/>
                <a:gd name="T11" fmla="*/ 124 h 253"/>
                <a:gd name="T12" fmla="*/ 43 w 254"/>
                <a:gd name="T13" fmla="*/ 253 h 253"/>
                <a:gd name="T14" fmla="*/ 0 w 254"/>
                <a:gd name="T15" fmla="*/ 211 h 253"/>
                <a:gd name="T16" fmla="*/ 130 w 254"/>
                <a:gd name="T17" fmla="*/ 8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4" h="253">
                  <a:moveTo>
                    <a:pt x="130" y="81"/>
                  </a:moveTo>
                  <a:lnTo>
                    <a:pt x="88" y="39"/>
                  </a:lnTo>
                  <a:lnTo>
                    <a:pt x="127" y="0"/>
                  </a:lnTo>
                  <a:lnTo>
                    <a:pt x="254" y="127"/>
                  </a:lnTo>
                  <a:lnTo>
                    <a:pt x="215" y="166"/>
                  </a:lnTo>
                  <a:lnTo>
                    <a:pt x="173" y="124"/>
                  </a:lnTo>
                  <a:lnTo>
                    <a:pt x="43" y="253"/>
                  </a:lnTo>
                  <a:lnTo>
                    <a:pt x="0" y="211"/>
                  </a:lnTo>
                  <a:lnTo>
                    <a:pt x="130" y="8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5" name="Freeform 10124">
              <a:extLst>
                <a:ext uri="{FF2B5EF4-FFF2-40B4-BE49-F238E27FC236}">
                  <a16:creationId xmlns="" xmlns:a16="http://schemas.microsoft.com/office/drawing/2014/main" id="{6238C309-106C-45A7-B676-F2C5B6F019EE}"/>
                </a:ext>
              </a:extLst>
            </p:cNvPr>
            <p:cNvSpPr>
              <a:spLocks noEditPoints="1"/>
            </p:cNvSpPr>
            <p:nvPr/>
          </p:nvSpPr>
          <p:spPr bwMode="auto">
            <a:xfrm>
              <a:off x="7494588" y="1573213"/>
              <a:ext cx="109538" cy="109538"/>
            </a:xfrm>
            <a:custGeom>
              <a:avLst/>
              <a:gdLst>
                <a:gd name="T0" fmla="*/ 229 w 273"/>
                <a:gd name="T1" fmla="*/ 0 h 273"/>
                <a:gd name="T2" fmla="*/ 273 w 273"/>
                <a:gd name="T3" fmla="*/ 44 h 273"/>
                <a:gd name="T4" fmla="*/ 163 w 273"/>
                <a:gd name="T5" fmla="*/ 273 h 273"/>
                <a:gd name="T6" fmla="*/ 117 w 273"/>
                <a:gd name="T7" fmla="*/ 227 h 273"/>
                <a:gd name="T8" fmla="*/ 138 w 273"/>
                <a:gd name="T9" fmla="*/ 187 h 273"/>
                <a:gd name="T10" fmla="*/ 84 w 273"/>
                <a:gd name="T11" fmla="*/ 135 h 273"/>
                <a:gd name="T12" fmla="*/ 45 w 273"/>
                <a:gd name="T13" fmla="*/ 155 h 273"/>
                <a:gd name="T14" fmla="*/ 0 w 273"/>
                <a:gd name="T15" fmla="*/ 111 h 273"/>
                <a:gd name="T16" fmla="*/ 229 w 273"/>
                <a:gd name="T17" fmla="*/ 0 h 273"/>
                <a:gd name="T18" fmla="*/ 161 w 273"/>
                <a:gd name="T19" fmla="*/ 141 h 273"/>
                <a:gd name="T20" fmla="*/ 195 w 273"/>
                <a:gd name="T21" fmla="*/ 77 h 273"/>
                <a:gd name="T22" fmla="*/ 130 w 273"/>
                <a:gd name="T23" fmla="*/ 111 h 273"/>
                <a:gd name="T24" fmla="*/ 161 w 273"/>
                <a:gd name="T25" fmla="*/ 14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3" h="273">
                  <a:moveTo>
                    <a:pt x="229" y="0"/>
                  </a:moveTo>
                  <a:lnTo>
                    <a:pt x="273" y="44"/>
                  </a:lnTo>
                  <a:lnTo>
                    <a:pt x="163" y="273"/>
                  </a:lnTo>
                  <a:lnTo>
                    <a:pt x="117" y="227"/>
                  </a:lnTo>
                  <a:lnTo>
                    <a:pt x="138" y="187"/>
                  </a:lnTo>
                  <a:lnTo>
                    <a:pt x="84" y="135"/>
                  </a:lnTo>
                  <a:lnTo>
                    <a:pt x="45" y="155"/>
                  </a:lnTo>
                  <a:lnTo>
                    <a:pt x="0" y="111"/>
                  </a:lnTo>
                  <a:lnTo>
                    <a:pt x="229" y="0"/>
                  </a:lnTo>
                  <a:close/>
                  <a:moveTo>
                    <a:pt x="161" y="141"/>
                  </a:moveTo>
                  <a:lnTo>
                    <a:pt x="195" y="77"/>
                  </a:lnTo>
                  <a:lnTo>
                    <a:pt x="130" y="111"/>
                  </a:lnTo>
                  <a:lnTo>
                    <a:pt x="161" y="141"/>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sp>
          <p:nvSpPr>
            <p:cNvPr id="26" name="Freeform 10125">
              <a:extLst>
                <a:ext uri="{FF2B5EF4-FFF2-40B4-BE49-F238E27FC236}">
                  <a16:creationId xmlns="" xmlns:a16="http://schemas.microsoft.com/office/drawing/2014/main" id="{E3EA18B3-F233-4C26-9DCB-00CE57668564}"/>
                </a:ext>
              </a:extLst>
            </p:cNvPr>
            <p:cNvSpPr>
              <a:spLocks/>
            </p:cNvSpPr>
            <p:nvPr/>
          </p:nvSpPr>
          <p:spPr bwMode="auto">
            <a:xfrm>
              <a:off x="7578725" y="1635125"/>
              <a:ext cx="98425" cy="98425"/>
            </a:xfrm>
            <a:custGeom>
              <a:avLst/>
              <a:gdLst>
                <a:gd name="T0" fmla="*/ 43 w 247"/>
                <a:gd name="T1" fmla="*/ 39 h 249"/>
                <a:gd name="T2" fmla="*/ 53 w 247"/>
                <a:gd name="T3" fmla="*/ 30 h 249"/>
                <a:gd name="T4" fmla="*/ 74 w 247"/>
                <a:gd name="T5" fmla="*/ 16 h 249"/>
                <a:gd name="T6" fmla="*/ 95 w 247"/>
                <a:gd name="T7" fmla="*/ 6 h 249"/>
                <a:gd name="T8" fmla="*/ 117 w 247"/>
                <a:gd name="T9" fmla="*/ 1 h 249"/>
                <a:gd name="T10" fmla="*/ 140 w 247"/>
                <a:gd name="T11" fmla="*/ 0 h 249"/>
                <a:gd name="T12" fmla="*/ 161 w 247"/>
                <a:gd name="T13" fmla="*/ 5 h 249"/>
                <a:gd name="T14" fmla="*/ 181 w 247"/>
                <a:gd name="T15" fmla="*/ 14 h 249"/>
                <a:gd name="T16" fmla="*/ 201 w 247"/>
                <a:gd name="T17" fmla="*/ 27 h 249"/>
                <a:gd name="T18" fmla="*/ 210 w 247"/>
                <a:gd name="T19" fmla="*/ 34 h 249"/>
                <a:gd name="T20" fmla="*/ 225 w 247"/>
                <a:gd name="T21" fmla="*/ 53 h 249"/>
                <a:gd name="T22" fmla="*/ 236 w 247"/>
                <a:gd name="T23" fmla="*/ 72 h 249"/>
                <a:gd name="T24" fmla="*/ 244 w 247"/>
                <a:gd name="T25" fmla="*/ 91 h 249"/>
                <a:gd name="T26" fmla="*/ 247 w 247"/>
                <a:gd name="T27" fmla="*/ 113 h 249"/>
                <a:gd name="T28" fmla="*/ 190 w 247"/>
                <a:gd name="T29" fmla="*/ 122 h 249"/>
                <a:gd name="T30" fmla="*/ 186 w 247"/>
                <a:gd name="T31" fmla="*/ 97 h 249"/>
                <a:gd name="T32" fmla="*/ 180 w 247"/>
                <a:gd name="T33" fmla="*/ 86 h 249"/>
                <a:gd name="T34" fmla="*/ 171 w 247"/>
                <a:gd name="T35" fmla="*/ 75 h 249"/>
                <a:gd name="T36" fmla="*/ 163 w 247"/>
                <a:gd name="T37" fmla="*/ 68 h 249"/>
                <a:gd name="T38" fmla="*/ 143 w 247"/>
                <a:gd name="T39" fmla="*/ 61 h 249"/>
                <a:gd name="T40" fmla="*/ 120 w 247"/>
                <a:gd name="T41" fmla="*/ 63 h 249"/>
                <a:gd name="T42" fmla="*/ 98 w 247"/>
                <a:gd name="T43" fmla="*/ 75 h 249"/>
                <a:gd name="T44" fmla="*/ 85 w 247"/>
                <a:gd name="T45" fmla="*/ 86 h 249"/>
                <a:gd name="T46" fmla="*/ 75 w 247"/>
                <a:gd name="T47" fmla="*/ 98 h 249"/>
                <a:gd name="T48" fmla="*/ 62 w 247"/>
                <a:gd name="T49" fmla="*/ 121 h 249"/>
                <a:gd name="T50" fmla="*/ 61 w 247"/>
                <a:gd name="T51" fmla="*/ 144 h 249"/>
                <a:gd name="T52" fmla="*/ 68 w 247"/>
                <a:gd name="T53" fmla="*/ 164 h 249"/>
                <a:gd name="T54" fmla="*/ 75 w 247"/>
                <a:gd name="T55" fmla="*/ 173 h 249"/>
                <a:gd name="T56" fmla="*/ 87 w 247"/>
                <a:gd name="T57" fmla="*/ 183 h 249"/>
                <a:gd name="T58" fmla="*/ 99 w 247"/>
                <a:gd name="T59" fmla="*/ 187 h 249"/>
                <a:gd name="T60" fmla="*/ 98 w 247"/>
                <a:gd name="T61" fmla="*/ 135 h 249"/>
                <a:gd name="T62" fmla="*/ 199 w 247"/>
                <a:gd name="T63" fmla="*/ 169 h 249"/>
                <a:gd name="T64" fmla="*/ 119 w 247"/>
                <a:gd name="T65" fmla="*/ 249 h 249"/>
                <a:gd name="T66" fmla="*/ 97 w 247"/>
                <a:gd name="T67" fmla="*/ 245 h 249"/>
                <a:gd name="T68" fmla="*/ 76 w 247"/>
                <a:gd name="T69" fmla="*/ 237 h 249"/>
                <a:gd name="T70" fmla="*/ 55 w 247"/>
                <a:gd name="T71" fmla="*/ 225 h 249"/>
                <a:gd name="T72" fmla="*/ 35 w 247"/>
                <a:gd name="T73" fmla="*/ 209 h 249"/>
                <a:gd name="T74" fmla="*/ 28 w 247"/>
                <a:gd name="T75" fmla="*/ 200 h 249"/>
                <a:gd name="T76" fmla="*/ 15 w 247"/>
                <a:gd name="T77" fmla="*/ 180 h 249"/>
                <a:gd name="T78" fmla="*/ 6 w 247"/>
                <a:gd name="T79" fmla="*/ 161 h 249"/>
                <a:gd name="T80" fmla="*/ 1 w 247"/>
                <a:gd name="T81" fmla="*/ 139 h 249"/>
                <a:gd name="T82" fmla="*/ 1 w 247"/>
                <a:gd name="T83" fmla="*/ 117 h 249"/>
                <a:gd name="T84" fmla="*/ 6 w 247"/>
                <a:gd name="T85" fmla="*/ 95 h 249"/>
                <a:gd name="T86" fmla="*/ 16 w 247"/>
                <a:gd name="T87" fmla="*/ 73 h 249"/>
                <a:gd name="T88" fmla="*/ 31 w 247"/>
                <a:gd name="T89" fmla="*/ 52 h 249"/>
                <a:gd name="T90" fmla="*/ 40 w 247"/>
                <a:gd name="T91" fmla="*/ 4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7" h="249">
                  <a:moveTo>
                    <a:pt x="40" y="42"/>
                  </a:moveTo>
                  <a:lnTo>
                    <a:pt x="43" y="39"/>
                  </a:lnTo>
                  <a:lnTo>
                    <a:pt x="43" y="39"/>
                  </a:lnTo>
                  <a:lnTo>
                    <a:pt x="53" y="30"/>
                  </a:lnTo>
                  <a:lnTo>
                    <a:pt x="63" y="22"/>
                  </a:lnTo>
                  <a:lnTo>
                    <a:pt x="74" y="16"/>
                  </a:lnTo>
                  <a:lnTo>
                    <a:pt x="84" y="10"/>
                  </a:lnTo>
                  <a:lnTo>
                    <a:pt x="95" y="6"/>
                  </a:lnTo>
                  <a:lnTo>
                    <a:pt x="106" y="3"/>
                  </a:lnTo>
                  <a:lnTo>
                    <a:pt x="117" y="1"/>
                  </a:lnTo>
                  <a:lnTo>
                    <a:pt x="128" y="0"/>
                  </a:lnTo>
                  <a:lnTo>
                    <a:pt x="140" y="0"/>
                  </a:lnTo>
                  <a:lnTo>
                    <a:pt x="151" y="3"/>
                  </a:lnTo>
                  <a:lnTo>
                    <a:pt x="161" y="5"/>
                  </a:lnTo>
                  <a:lnTo>
                    <a:pt x="171" y="8"/>
                  </a:lnTo>
                  <a:lnTo>
                    <a:pt x="181" y="14"/>
                  </a:lnTo>
                  <a:lnTo>
                    <a:pt x="191" y="19"/>
                  </a:lnTo>
                  <a:lnTo>
                    <a:pt x="201" y="27"/>
                  </a:lnTo>
                  <a:lnTo>
                    <a:pt x="210" y="34"/>
                  </a:lnTo>
                  <a:lnTo>
                    <a:pt x="210" y="34"/>
                  </a:lnTo>
                  <a:lnTo>
                    <a:pt x="219" y="43"/>
                  </a:lnTo>
                  <a:lnTo>
                    <a:pt x="225" y="53"/>
                  </a:lnTo>
                  <a:lnTo>
                    <a:pt x="232" y="62"/>
                  </a:lnTo>
                  <a:lnTo>
                    <a:pt x="236" y="72"/>
                  </a:lnTo>
                  <a:lnTo>
                    <a:pt x="241" y="82"/>
                  </a:lnTo>
                  <a:lnTo>
                    <a:pt x="244" y="91"/>
                  </a:lnTo>
                  <a:lnTo>
                    <a:pt x="246" y="102"/>
                  </a:lnTo>
                  <a:lnTo>
                    <a:pt x="247" y="113"/>
                  </a:lnTo>
                  <a:lnTo>
                    <a:pt x="190" y="122"/>
                  </a:lnTo>
                  <a:lnTo>
                    <a:pt x="190" y="122"/>
                  </a:lnTo>
                  <a:lnTo>
                    <a:pt x="189" y="109"/>
                  </a:lnTo>
                  <a:lnTo>
                    <a:pt x="186" y="97"/>
                  </a:lnTo>
                  <a:lnTo>
                    <a:pt x="184" y="91"/>
                  </a:lnTo>
                  <a:lnTo>
                    <a:pt x="180" y="86"/>
                  </a:lnTo>
                  <a:lnTo>
                    <a:pt x="176" y="80"/>
                  </a:lnTo>
                  <a:lnTo>
                    <a:pt x="171" y="75"/>
                  </a:lnTo>
                  <a:lnTo>
                    <a:pt x="171" y="75"/>
                  </a:lnTo>
                  <a:lnTo>
                    <a:pt x="163" y="68"/>
                  </a:lnTo>
                  <a:lnTo>
                    <a:pt x="153" y="63"/>
                  </a:lnTo>
                  <a:lnTo>
                    <a:pt x="143" y="61"/>
                  </a:lnTo>
                  <a:lnTo>
                    <a:pt x="132" y="61"/>
                  </a:lnTo>
                  <a:lnTo>
                    <a:pt x="120" y="63"/>
                  </a:lnTo>
                  <a:lnTo>
                    <a:pt x="109" y="67"/>
                  </a:lnTo>
                  <a:lnTo>
                    <a:pt x="98" y="75"/>
                  </a:lnTo>
                  <a:lnTo>
                    <a:pt x="87" y="84"/>
                  </a:lnTo>
                  <a:lnTo>
                    <a:pt x="85" y="86"/>
                  </a:lnTo>
                  <a:lnTo>
                    <a:pt x="85" y="86"/>
                  </a:lnTo>
                  <a:lnTo>
                    <a:pt x="75" y="98"/>
                  </a:lnTo>
                  <a:lnTo>
                    <a:pt x="67" y="110"/>
                  </a:lnTo>
                  <a:lnTo>
                    <a:pt x="62" y="121"/>
                  </a:lnTo>
                  <a:lnTo>
                    <a:pt x="60" y="133"/>
                  </a:lnTo>
                  <a:lnTo>
                    <a:pt x="61" y="144"/>
                  </a:lnTo>
                  <a:lnTo>
                    <a:pt x="63" y="154"/>
                  </a:lnTo>
                  <a:lnTo>
                    <a:pt x="68" y="164"/>
                  </a:lnTo>
                  <a:lnTo>
                    <a:pt x="75" y="173"/>
                  </a:lnTo>
                  <a:lnTo>
                    <a:pt x="75" y="173"/>
                  </a:lnTo>
                  <a:lnTo>
                    <a:pt x="81" y="178"/>
                  </a:lnTo>
                  <a:lnTo>
                    <a:pt x="87" y="183"/>
                  </a:lnTo>
                  <a:lnTo>
                    <a:pt x="94" y="185"/>
                  </a:lnTo>
                  <a:lnTo>
                    <a:pt x="99" y="187"/>
                  </a:lnTo>
                  <a:lnTo>
                    <a:pt x="124" y="162"/>
                  </a:lnTo>
                  <a:lnTo>
                    <a:pt x="98" y="135"/>
                  </a:lnTo>
                  <a:lnTo>
                    <a:pt x="131" y="101"/>
                  </a:lnTo>
                  <a:lnTo>
                    <a:pt x="199" y="169"/>
                  </a:lnTo>
                  <a:lnTo>
                    <a:pt x="119" y="249"/>
                  </a:lnTo>
                  <a:lnTo>
                    <a:pt x="119" y="249"/>
                  </a:lnTo>
                  <a:lnTo>
                    <a:pt x="108" y="247"/>
                  </a:lnTo>
                  <a:lnTo>
                    <a:pt x="97" y="245"/>
                  </a:lnTo>
                  <a:lnTo>
                    <a:pt x="87" y="242"/>
                  </a:lnTo>
                  <a:lnTo>
                    <a:pt x="76" y="237"/>
                  </a:lnTo>
                  <a:lnTo>
                    <a:pt x="65" y="232"/>
                  </a:lnTo>
                  <a:lnTo>
                    <a:pt x="55" y="225"/>
                  </a:lnTo>
                  <a:lnTo>
                    <a:pt x="45" y="218"/>
                  </a:lnTo>
                  <a:lnTo>
                    <a:pt x="35" y="209"/>
                  </a:lnTo>
                  <a:lnTo>
                    <a:pt x="35" y="209"/>
                  </a:lnTo>
                  <a:lnTo>
                    <a:pt x="28" y="200"/>
                  </a:lnTo>
                  <a:lnTo>
                    <a:pt x="20" y="190"/>
                  </a:lnTo>
                  <a:lnTo>
                    <a:pt x="15" y="180"/>
                  </a:lnTo>
                  <a:lnTo>
                    <a:pt x="9" y="170"/>
                  </a:lnTo>
                  <a:lnTo>
                    <a:pt x="6" y="161"/>
                  </a:lnTo>
                  <a:lnTo>
                    <a:pt x="2" y="150"/>
                  </a:lnTo>
                  <a:lnTo>
                    <a:pt x="1" y="139"/>
                  </a:lnTo>
                  <a:lnTo>
                    <a:pt x="0" y="128"/>
                  </a:lnTo>
                  <a:lnTo>
                    <a:pt x="1" y="117"/>
                  </a:lnTo>
                  <a:lnTo>
                    <a:pt x="4" y="106"/>
                  </a:lnTo>
                  <a:lnTo>
                    <a:pt x="6" y="95"/>
                  </a:lnTo>
                  <a:lnTo>
                    <a:pt x="10" y="84"/>
                  </a:lnTo>
                  <a:lnTo>
                    <a:pt x="16" y="73"/>
                  </a:lnTo>
                  <a:lnTo>
                    <a:pt x="22" y="63"/>
                  </a:lnTo>
                  <a:lnTo>
                    <a:pt x="31" y="52"/>
                  </a:lnTo>
                  <a:lnTo>
                    <a:pt x="40" y="42"/>
                  </a:lnTo>
                  <a:lnTo>
                    <a:pt x="40" y="42"/>
                  </a:lnTo>
                  <a:close/>
                </a:path>
              </a:pathLst>
            </a:custGeom>
            <a:solidFill>
              <a:srgbClr val="8DD8F8"/>
            </a:solidFill>
            <a:ln>
              <a:noFill/>
            </a:ln>
            <a:extLst>
              <a:ext uri="{91240B29-F687-4F45-9708-019B960494DF}">
                <a14:hiddenLine xmlns:a14="http://schemas.microsoft.com/office/drawing/2010/main" w="9525" cap="flat" cmpd="sng" algn="ctr">
                  <a:solidFill>
                    <a:srgbClr val="000000"/>
                  </a:solidFill>
                  <a:prstDash val="solid"/>
                  <a:round/>
                  <a:headEnd type="none" w="med" len="med"/>
                  <a:tailEnd type="none" w="med" len="med"/>
                </a14:hiddenLine>
              </a:ext>
            </a:extLst>
          </p:spPr>
          <p:txBody>
            <a:bodyPr vert="horz" wrap="square" lIns="91440" tIns="45720" rIns="91440" bIns="45720" numCol="1" anchor="t" anchorCtr="0" compatLnSpc="1">
              <a:prstTxWarp prst="textNoShape">
                <a:avLst/>
              </a:prstTxWarp>
            </a:bodyPr>
            <a:lstStyle/>
            <a:p>
              <a:pPr eaLnBrk="1" fontAlgn="auto" hangingPunct="1">
                <a:spcBef>
                  <a:spcPts val="0"/>
                </a:spcBef>
                <a:spcAft>
                  <a:spcPts val="0"/>
                </a:spcAft>
              </a:pPr>
              <a:endParaRPr lang="vi-VN">
                <a:solidFill>
                  <a:prstClr val="black"/>
                </a:solidFill>
                <a:latin typeface="Arial" panose="020B0604020202020204" pitchFamily="34" charset="0"/>
              </a:endParaRPr>
            </a:p>
          </p:txBody>
        </p:sp>
      </p:grpSp>
      <p:pic>
        <p:nvPicPr>
          <p:cNvPr id="27" name="Picture 4" descr="Tầm quan trọng và những tính năng cần thiết của website E-learning">
            <a:extLst>
              <a:ext uri="{FF2B5EF4-FFF2-40B4-BE49-F238E27FC236}">
                <a16:creationId xmlns="" xmlns:a16="http://schemas.microsoft.com/office/drawing/2014/main" id="{5079DEF8-4430-4B56-BD83-FE461C1F9E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8509" y="1247509"/>
            <a:ext cx="3257790" cy="1638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238875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875E-6 1.85185E-6 L 0.25547 -0.00255 " pathEditMode="relative" rAng="0" ptsTypes="AA">
                                      <p:cBhvr>
                                        <p:cTn id="6" dur="2000" fill="hold"/>
                                        <p:tgtEl>
                                          <p:spTgt spid="9"/>
                                        </p:tgtEl>
                                        <p:attrNameLst>
                                          <p:attrName>ppt_x</p:attrName>
                                          <p:attrName>ppt_y</p:attrName>
                                        </p:attrNameLst>
                                      </p:cBhvr>
                                      <p:rCtr x="12773" y="-139"/>
                                    </p:animMotion>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randombar(horizontal)">
                                      <p:cBhvr>
                                        <p:cTn id="11" dur="500"/>
                                        <p:tgtEl>
                                          <p:spTgt spid="27"/>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circle(in)">
                                      <p:cBhvr>
                                        <p:cTn id="16" dur="20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randombar(horizontal)">
                                      <p:cBhvr>
                                        <p:cTn id="2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7" grpId="0"/>
    </p:bldLst>
  </p:timing>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750F309C-DE10-4641-9043-BB7E781AC4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Fun vacation presentation</Template>
  <TotalTime>619</TotalTime>
  <Words>587</Words>
  <Application>Microsoft Office PowerPoint</Application>
  <PresentationFormat>Custom</PresentationFormat>
  <Paragraphs>47</Paragraphs>
  <Slides>10</Slides>
  <Notes>0</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      PHP ELEARNING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TestComplete</dc:title>
  <dc:creator>trường nguyễn</dc:creator>
  <cp:lastModifiedBy>Windows User</cp:lastModifiedBy>
  <cp:revision>9</cp:revision>
  <dcterms:created xsi:type="dcterms:W3CDTF">2021-12-27T14:21:17Z</dcterms:created>
  <dcterms:modified xsi:type="dcterms:W3CDTF">2022-01-06T04:39:46Z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